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1" r:id="rId2"/>
  </p:sldMasterIdLst>
  <p:notesMasterIdLst>
    <p:notesMasterId r:id="rId4"/>
  </p:notesMasterIdLst>
  <p:sldIdLst>
    <p:sldId id="283"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51BF0A-3F5E-4372-A078-F68CD0A21DF9}" v="45" dt="2018-07-03T15:41:24.3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779" autoAdjust="0"/>
    <p:restoredTop sz="94434" autoAdjust="0"/>
  </p:normalViewPr>
  <p:slideViewPr>
    <p:cSldViewPr snapToGrid="0">
      <p:cViewPr varScale="1">
        <p:scale>
          <a:sx n="74" d="100"/>
          <a:sy n="74" d="100"/>
        </p:scale>
        <p:origin x="1074"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28" Type="http://schemas.microsoft.com/office/2016/11/relationships/changesInfo" Target="changesInfos/changesInfo1.xml"/><Relationship Id="rId4" Type="http://schemas.openxmlformats.org/officeDocument/2006/relationships/notesMaster" Target="notesMasters/notesMaster1.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 Owen" userId="0af8bc84-95d2-4b64-8274-e2d5c79174f0" providerId="ADAL" clId="{8A51BF0A-3F5E-4372-A078-F68CD0A21DF9}"/>
    <pc:docChg chg="custSel modMainMaster">
      <pc:chgData name="Simon Owen" userId="0af8bc84-95d2-4b64-8274-e2d5c79174f0" providerId="ADAL" clId="{8A51BF0A-3F5E-4372-A078-F68CD0A21DF9}" dt="2018-07-03T15:41:24.356" v="44"/>
      <pc:docMkLst>
        <pc:docMk/>
      </pc:docMkLst>
      <pc:sldMasterChg chg="modSldLayout">
        <pc:chgData name="Simon Owen" userId="0af8bc84-95d2-4b64-8274-e2d5c79174f0" providerId="ADAL" clId="{8A51BF0A-3F5E-4372-A078-F68CD0A21DF9}" dt="2018-07-03T15:40:23.900" v="21"/>
        <pc:sldMasterMkLst>
          <pc:docMk/>
          <pc:sldMasterMk cId="1031332359" sldId="2147483672"/>
        </pc:sldMasterMkLst>
        <pc:sldLayoutChg chg="modSp">
          <pc:chgData name="Simon Owen" userId="0af8bc84-95d2-4b64-8274-e2d5c79174f0" providerId="ADAL" clId="{8A51BF0A-3F5E-4372-A078-F68CD0A21DF9}" dt="2018-07-03T15:39:35.874" v="0" actId="14826"/>
          <pc:sldLayoutMkLst>
            <pc:docMk/>
            <pc:sldMasterMk cId="1031332359" sldId="2147483672"/>
            <pc:sldLayoutMk cId="2472440331" sldId="2147483674"/>
          </pc:sldLayoutMkLst>
          <pc:picChg chg="mod">
            <ac:chgData name="Simon Owen" userId="0af8bc84-95d2-4b64-8274-e2d5c79174f0" providerId="ADAL" clId="{8A51BF0A-3F5E-4372-A078-F68CD0A21DF9}" dt="2018-07-03T15:39:35.874" v="0" actId="14826"/>
            <ac:picMkLst>
              <pc:docMk/>
              <pc:sldMasterMk cId="1031332359" sldId="2147483672"/>
              <pc:sldLayoutMk cId="2472440331" sldId="2147483674"/>
              <ac:picMk id="9" creationId="{783340A8-46F2-4987-ACFB-A8F29342EA89}"/>
            </ac:picMkLst>
          </pc:picChg>
        </pc:sldLayoutChg>
        <pc:sldLayoutChg chg="addSp delSp">
          <pc:chgData name="Simon Owen" userId="0af8bc84-95d2-4b64-8274-e2d5c79174f0" providerId="ADAL" clId="{8A51BF0A-3F5E-4372-A078-F68CD0A21DF9}" dt="2018-07-03T15:40:05.275" v="11"/>
          <pc:sldLayoutMkLst>
            <pc:docMk/>
            <pc:sldMasterMk cId="1031332359" sldId="2147483672"/>
            <pc:sldLayoutMk cId="138976802" sldId="2147483675"/>
          </pc:sldLayoutMkLst>
          <pc:picChg chg="del">
            <ac:chgData name="Simon Owen" userId="0af8bc84-95d2-4b64-8274-e2d5c79174f0" providerId="ADAL" clId="{8A51BF0A-3F5E-4372-A078-F68CD0A21DF9}" dt="2018-07-03T15:40:04.825" v="10" actId="478"/>
            <ac:picMkLst>
              <pc:docMk/>
              <pc:sldMasterMk cId="1031332359" sldId="2147483672"/>
              <pc:sldLayoutMk cId="138976802" sldId="2147483675"/>
              <ac:picMk id="7" creationId="{9B8905A3-79C1-4825-8C88-56315F5D324B}"/>
            </ac:picMkLst>
          </pc:picChg>
          <pc:picChg chg="add">
            <ac:chgData name="Simon Owen" userId="0af8bc84-95d2-4b64-8274-e2d5c79174f0" providerId="ADAL" clId="{8A51BF0A-3F5E-4372-A078-F68CD0A21DF9}" dt="2018-07-03T15:40:05.275" v="11"/>
            <ac:picMkLst>
              <pc:docMk/>
              <pc:sldMasterMk cId="1031332359" sldId="2147483672"/>
              <pc:sldLayoutMk cId="138976802" sldId="2147483675"/>
              <ac:picMk id="8" creationId="{58A0D99B-C500-4D57-B15D-9795928F5818}"/>
            </ac:picMkLst>
          </pc:picChg>
        </pc:sldLayoutChg>
        <pc:sldLayoutChg chg="addSp delSp">
          <pc:chgData name="Simon Owen" userId="0af8bc84-95d2-4b64-8274-e2d5c79174f0" providerId="ADAL" clId="{8A51BF0A-3F5E-4372-A078-F68CD0A21DF9}" dt="2018-07-03T15:40:12.940" v="15"/>
          <pc:sldLayoutMkLst>
            <pc:docMk/>
            <pc:sldMasterMk cId="1031332359" sldId="2147483672"/>
            <pc:sldLayoutMk cId="1355628577" sldId="2147483676"/>
          </pc:sldLayoutMkLst>
          <pc:picChg chg="del">
            <ac:chgData name="Simon Owen" userId="0af8bc84-95d2-4b64-8274-e2d5c79174f0" providerId="ADAL" clId="{8A51BF0A-3F5E-4372-A078-F68CD0A21DF9}" dt="2018-07-03T15:40:12.577" v="14" actId="478"/>
            <ac:picMkLst>
              <pc:docMk/>
              <pc:sldMasterMk cId="1031332359" sldId="2147483672"/>
              <pc:sldLayoutMk cId="1355628577" sldId="2147483676"/>
              <ac:picMk id="8" creationId="{5E826C54-782D-4216-9B4D-81A3165AD987}"/>
            </ac:picMkLst>
          </pc:picChg>
          <pc:picChg chg="add">
            <ac:chgData name="Simon Owen" userId="0af8bc84-95d2-4b64-8274-e2d5c79174f0" providerId="ADAL" clId="{8A51BF0A-3F5E-4372-A078-F68CD0A21DF9}" dt="2018-07-03T15:40:12.940" v="15"/>
            <ac:picMkLst>
              <pc:docMk/>
              <pc:sldMasterMk cId="1031332359" sldId="2147483672"/>
              <pc:sldLayoutMk cId="1355628577" sldId="2147483676"/>
              <ac:picMk id="10" creationId="{961B1EC7-7C6D-4953-B397-40C649AEEE76}"/>
            </ac:picMkLst>
          </pc:picChg>
        </pc:sldLayoutChg>
        <pc:sldLayoutChg chg="addSp delSp">
          <pc:chgData name="Simon Owen" userId="0af8bc84-95d2-4b64-8274-e2d5c79174f0" providerId="ADAL" clId="{8A51BF0A-3F5E-4372-A078-F68CD0A21DF9}" dt="2018-07-03T15:40:20.324" v="19"/>
          <pc:sldLayoutMkLst>
            <pc:docMk/>
            <pc:sldMasterMk cId="1031332359" sldId="2147483672"/>
            <pc:sldLayoutMk cId="1332353142" sldId="2147483680"/>
          </pc:sldLayoutMkLst>
          <pc:picChg chg="del">
            <ac:chgData name="Simon Owen" userId="0af8bc84-95d2-4b64-8274-e2d5c79174f0" providerId="ADAL" clId="{8A51BF0A-3F5E-4372-A078-F68CD0A21DF9}" dt="2018-07-03T15:40:19.936" v="18" actId="478"/>
            <ac:picMkLst>
              <pc:docMk/>
              <pc:sldMasterMk cId="1031332359" sldId="2147483672"/>
              <pc:sldLayoutMk cId="1332353142" sldId="2147483680"/>
              <ac:picMk id="8" creationId="{A347D745-0998-4CFF-B3E0-0616C6778B91}"/>
            </ac:picMkLst>
          </pc:picChg>
          <pc:picChg chg="add">
            <ac:chgData name="Simon Owen" userId="0af8bc84-95d2-4b64-8274-e2d5c79174f0" providerId="ADAL" clId="{8A51BF0A-3F5E-4372-A078-F68CD0A21DF9}" dt="2018-07-03T15:40:20.324" v="19"/>
            <ac:picMkLst>
              <pc:docMk/>
              <pc:sldMasterMk cId="1031332359" sldId="2147483672"/>
              <pc:sldLayoutMk cId="1332353142" sldId="2147483680"/>
              <ac:picMk id="9" creationId="{AE8F97B2-2B4E-44E2-8E8E-16E82696C026}"/>
            </ac:picMkLst>
          </pc:picChg>
        </pc:sldLayoutChg>
        <pc:sldLayoutChg chg="addSp delSp">
          <pc:chgData name="Simon Owen" userId="0af8bc84-95d2-4b64-8274-e2d5c79174f0" providerId="ADAL" clId="{8A51BF0A-3F5E-4372-A078-F68CD0A21DF9}" dt="2018-07-03T15:40:23.900" v="21"/>
          <pc:sldLayoutMkLst>
            <pc:docMk/>
            <pc:sldMasterMk cId="1031332359" sldId="2147483672"/>
            <pc:sldLayoutMk cId="1998931344" sldId="2147483681"/>
          </pc:sldLayoutMkLst>
          <pc:picChg chg="del">
            <ac:chgData name="Simon Owen" userId="0af8bc84-95d2-4b64-8274-e2d5c79174f0" providerId="ADAL" clId="{8A51BF0A-3F5E-4372-A078-F68CD0A21DF9}" dt="2018-07-03T15:40:23.505" v="20" actId="478"/>
            <ac:picMkLst>
              <pc:docMk/>
              <pc:sldMasterMk cId="1031332359" sldId="2147483672"/>
              <pc:sldLayoutMk cId="1998931344" sldId="2147483681"/>
              <ac:picMk id="8" creationId="{47F7F88B-12F7-48D4-86CE-61E295404EEC}"/>
            </ac:picMkLst>
          </pc:picChg>
          <pc:picChg chg="add">
            <ac:chgData name="Simon Owen" userId="0af8bc84-95d2-4b64-8274-e2d5c79174f0" providerId="ADAL" clId="{8A51BF0A-3F5E-4372-A078-F68CD0A21DF9}" dt="2018-07-03T15:40:23.900" v="21"/>
            <ac:picMkLst>
              <pc:docMk/>
              <pc:sldMasterMk cId="1031332359" sldId="2147483672"/>
              <pc:sldLayoutMk cId="1998931344" sldId="2147483681"/>
              <ac:picMk id="9" creationId="{605C165D-D3ED-4DDA-98A3-C483BB28B9C0}"/>
            </ac:picMkLst>
          </pc:picChg>
        </pc:sldLayoutChg>
        <pc:sldLayoutChg chg="addSp delSp">
          <pc:chgData name="Simon Owen" userId="0af8bc84-95d2-4b64-8274-e2d5c79174f0" providerId="ADAL" clId="{8A51BF0A-3F5E-4372-A078-F68CD0A21DF9}" dt="2018-07-03T15:39:50.308" v="2"/>
          <pc:sldLayoutMkLst>
            <pc:docMk/>
            <pc:sldMasterMk cId="1031332359" sldId="2147483672"/>
            <pc:sldLayoutMk cId="3352512085" sldId="2147483684"/>
          </pc:sldLayoutMkLst>
          <pc:picChg chg="del">
            <ac:chgData name="Simon Owen" userId="0af8bc84-95d2-4b64-8274-e2d5c79174f0" providerId="ADAL" clId="{8A51BF0A-3F5E-4372-A078-F68CD0A21DF9}" dt="2018-07-03T15:39:49.810" v="1" actId="478"/>
            <ac:picMkLst>
              <pc:docMk/>
              <pc:sldMasterMk cId="1031332359" sldId="2147483672"/>
              <pc:sldLayoutMk cId="3352512085" sldId="2147483684"/>
              <ac:picMk id="9" creationId="{783340A8-46F2-4987-ACFB-A8F29342EA89}"/>
            </ac:picMkLst>
          </pc:picChg>
          <pc:picChg chg="add">
            <ac:chgData name="Simon Owen" userId="0af8bc84-95d2-4b64-8274-e2d5c79174f0" providerId="ADAL" clId="{8A51BF0A-3F5E-4372-A078-F68CD0A21DF9}" dt="2018-07-03T15:39:50.308" v="2"/>
            <ac:picMkLst>
              <pc:docMk/>
              <pc:sldMasterMk cId="1031332359" sldId="2147483672"/>
              <pc:sldLayoutMk cId="3352512085" sldId="2147483684"/>
              <ac:picMk id="11" creationId="{A15E980E-2928-46BE-A051-25AF8B937A6F}"/>
            </ac:picMkLst>
          </pc:picChg>
        </pc:sldLayoutChg>
        <pc:sldLayoutChg chg="addSp delSp">
          <pc:chgData name="Simon Owen" userId="0af8bc84-95d2-4b64-8274-e2d5c79174f0" providerId="ADAL" clId="{8A51BF0A-3F5E-4372-A078-F68CD0A21DF9}" dt="2018-07-03T15:39:53.964" v="4"/>
          <pc:sldLayoutMkLst>
            <pc:docMk/>
            <pc:sldMasterMk cId="1031332359" sldId="2147483672"/>
            <pc:sldLayoutMk cId="1470778306" sldId="2147483685"/>
          </pc:sldLayoutMkLst>
          <pc:picChg chg="del">
            <ac:chgData name="Simon Owen" userId="0af8bc84-95d2-4b64-8274-e2d5c79174f0" providerId="ADAL" clId="{8A51BF0A-3F5E-4372-A078-F68CD0A21DF9}" dt="2018-07-03T15:39:53.424" v="3" actId="478"/>
            <ac:picMkLst>
              <pc:docMk/>
              <pc:sldMasterMk cId="1031332359" sldId="2147483672"/>
              <pc:sldLayoutMk cId="1470778306" sldId="2147483685"/>
              <ac:picMk id="9" creationId="{783340A8-46F2-4987-ACFB-A8F29342EA89}"/>
            </ac:picMkLst>
          </pc:picChg>
          <pc:picChg chg="add">
            <ac:chgData name="Simon Owen" userId="0af8bc84-95d2-4b64-8274-e2d5c79174f0" providerId="ADAL" clId="{8A51BF0A-3F5E-4372-A078-F68CD0A21DF9}" dt="2018-07-03T15:39:53.964" v="4"/>
            <ac:picMkLst>
              <pc:docMk/>
              <pc:sldMasterMk cId="1031332359" sldId="2147483672"/>
              <pc:sldLayoutMk cId="1470778306" sldId="2147483685"/>
              <ac:picMk id="11" creationId="{E605B059-8C15-4F3F-8BF5-D189DDD3E6B6}"/>
            </ac:picMkLst>
          </pc:picChg>
        </pc:sldLayoutChg>
        <pc:sldLayoutChg chg="addSp delSp modSp">
          <pc:chgData name="Simon Owen" userId="0af8bc84-95d2-4b64-8274-e2d5c79174f0" providerId="ADAL" clId="{8A51BF0A-3F5E-4372-A078-F68CD0A21DF9}" dt="2018-07-03T15:39:57.827" v="7"/>
          <pc:sldLayoutMkLst>
            <pc:docMk/>
            <pc:sldMasterMk cId="1031332359" sldId="2147483672"/>
            <pc:sldLayoutMk cId="969329030" sldId="2147483686"/>
          </pc:sldLayoutMkLst>
          <pc:picChg chg="del mod">
            <ac:chgData name="Simon Owen" userId="0af8bc84-95d2-4b64-8274-e2d5c79174f0" providerId="ADAL" clId="{8A51BF0A-3F5E-4372-A078-F68CD0A21DF9}" dt="2018-07-03T15:39:57.368" v="6" actId="478"/>
            <ac:picMkLst>
              <pc:docMk/>
              <pc:sldMasterMk cId="1031332359" sldId="2147483672"/>
              <pc:sldLayoutMk cId="969329030" sldId="2147483686"/>
              <ac:picMk id="9" creationId="{783340A8-46F2-4987-ACFB-A8F29342EA89}"/>
            </ac:picMkLst>
          </pc:picChg>
          <pc:picChg chg="add">
            <ac:chgData name="Simon Owen" userId="0af8bc84-95d2-4b64-8274-e2d5c79174f0" providerId="ADAL" clId="{8A51BF0A-3F5E-4372-A078-F68CD0A21DF9}" dt="2018-07-03T15:39:57.827" v="7"/>
            <ac:picMkLst>
              <pc:docMk/>
              <pc:sldMasterMk cId="1031332359" sldId="2147483672"/>
              <pc:sldLayoutMk cId="969329030" sldId="2147483686"/>
              <ac:picMk id="11" creationId="{C83B8234-7C03-4A27-B8A6-FC269DE38FE9}"/>
            </ac:picMkLst>
          </pc:picChg>
        </pc:sldLayoutChg>
        <pc:sldLayoutChg chg="addSp delSp">
          <pc:chgData name="Simon Owen" userId="0af8bc84-95d2-4b64-8274-e2d5c79174f0" providerId="ADAL" clId="{8A51BF0A-3F5E-4372-A078-F68CD0A21DF9}" dt="2018-07-03T15:40:01.451" v="9"/>
          <pc:sldLayoutMkLst>
            <pc:docMk/>
            <pc:sldMasterMk cId="1031332359" sldId="2147483672"/>
            <pc:sldLayoutMk cId="2829538014" sldId="2147483687"/>
          </pc:sldLayoutMkLst>
          <pc:picChg chg="del">
            <ac:chgData name="Simon Owen" userId="0af8bc84-95d2-4b64-8274-e2d5c79174f0" providerId="ADAL" clId="{8A51BF0A-3F5E-4372-A078-F68CD0A21DF9}" dt="2018-07-03T15:40:01.065" v="8" actId="478"/>
            <ac:picMkLst>
              <pc:docMk/>
              <pc:sldMasterMk cId="1031332359" sldId="2147483672"/>
              <pc:sldLayoutMk cId="2829538014" sldId="2147483687"/>
              <ac:picMk id="9" creationId="{783340A8-46F2-4987-ACFB-A8F29342EA89}"/>
            </ac:picMkLst>
          </pc:picChg>
          <pc:picChg chg="add">
            <ac:chgData name="Simon Owen" userId="0af8bc84-95d2-4b64-8274-e2d5c79174f0" providerId="ADAL" clId="{8A51BF0A-3F5E-4372-A078-F68CD0A21DF9}" dt="2018-07-03T15:40:01.451" v="9"/>
            <ac:picMkLst>
              <pc:docMk/>
              <pc:sldMasterMk cId="1031332359" sldId="2147483672"/>
              <pc:sldLayoutMk cId="2829538014" sldId="2147483687"/>
              <ac:picMk id="11" creationId="{2FAB66C9-2131-4DCD-902B-9814238B6AF8}"/>
            </ac:picMkLst>
          </pc:picChg>
        </pc:sldLayoutChg>
        <pc:sldLayoutChg chg="addSp delSp">
          <pc:chgData name="Simon Owen" userId="0af8bc84-95d2-4b64-8274-e2d5c79174f0" providerId="ADAL" clId="{8A51BF0A-3F5E-4372-A078-F68CD0A21DF9}" dt="2018-07-03T15:40:09.379" v="13"/>
          <pc:sldLayoutMkLst>
            <pc:docMk/>
            <pc:sldMasterMk cId="1031332359" sldId="2147483672"/>
            <pc:sldLayoutMk cId="3618954430" sldId="2147483688"/>
          </pc:sldLayoutMkLst>
          <pc:picChg chg="add">
            <ac:chgData name="Simon Owen" userId="0af8bc84-95d2-4b64-8274-e2d5c79174f0" providerId="ADAL" clId="{8A51BF0A-3F5E-4372-A078-F68CD0A21DF9}" dt="2018-07-03T15:40:09.379" v="13"/>
            <ac:picMkLst>
              <pc:docMk/>
              <pc:sldMasterMk cId="1031332359" sldId="2147483672"/>
              <pc:sldLayoutMk cId="3618954430" sldId="2147483688"/>
              <ac:picMk id="5" creationId="{B4F65EDF-1C15-49B7-81AD-7DE979022745}"/>
            </ac:picMkLst>
          </pc:picChg>
          <pc:picChg chg="del">
            <ac:chgData name="Simon Owen" userId="0af8bc84-95d2-4b64-8274-e2d5c79174f0" providerId="ADAL" clId="{8A51BF0A-3F5E-4372-A078-F68CD0A21DF9}" dt="2018-07-03T15:40:08.865" v="12" actId="478"/>
            <ac:picMkLst>
              <pc:docMk/>
              <pc:sldMasterMk cId="1031332359" sldId="2147483672"/>
              <pc:sldLayoutMk cId="3618954430" sldId="2147483688"/>
              <ac:picMk id="7" creationId="{9B8905A3-79C1-4825-8C88-56315F5D324B}"/>
            </ac:picMkLst>
          </pc:picChg>
        </pc:sldLayoutChg>
        <pc:sldLayoutChg chg="addSp delSp">
          <pc:chgData name="Simon Owen" userId="0af8bc84-95d2-4b64-8274-e2d5c79174f0" providerId="ADAL" clId="{8A51BF0A-3F5E-4372-A078-F68CD0A21DF9}" dt="2018-07-03T15:40:16.443" v="17"/>
          <pc:sldLayoutMkLst>
            <pc:docMk/>
            <pc:sldMasterMk cId="1031332359" sldId="2147483672"/>
            <pc:sldLayoutMk cId="1916993563" sldId="2147483689"/>
          </pc:sldLayoutMkLst>
          <pc:picChg chg="del">
            <ac:chgData name="Simon Owen" userId="0af8bc84-95d2-4b64-8274-e2d5c79174f0" providerId="ADAL" clId="{8A51BF0A-3F5E-4372-A078-F68CD0A21DF9}" dt="2018-07-03T15:40:15.961" v="16" actId="478"/>
            <ac:picMkLst>
              <pc:docMk/>
              <pc:sldMasterMk cId="1031332359" sldId="2147483672"/>
              <pc:sldLayoutMk cId="1916993563" sldId="2147483689"/>
              <ac:picMk id="8" creationId="{5E826C54-782D-4216-9B4D-81A3165AD987}"/>
            </ac:picMkLst>
          </pc:picChg>
          <pc:picChg chg="add">
            <ac:chgData name="Simon Owen" userId="0af8bc84-95d2-4b64-8274-e2d5c79174f0" providerId="ADAL" clId="{8A51BF0A-3F5E-4372-A078-F68CD0A21DF9}" dt="2018-07-03T15:40:16.443" v="17"/>
            <ac:picMkLst>
              <pc:docMk/>
              <pc:sldMasterMk cId="1031332359" sldId="2147483672"/>
              <pc:sldLayoutMk cId="1916993563" sldId="2147483689"/>
              <ac:picMk id="12" creationId="{964E2379-36A9-4B95-AF91-11E503C54663}"/>
            </ac:picMkLst>
          </pc:picChg>
        </pc:sldLayoutChg>
      </pc:sldMasterChg>
      <pc:sldMasterChg chg="modSldLayout">
        <pc:chgData name="Simon Owen" userId="0af8bc84-95d2-4b64-8274-e2d5c79174f0" providerId="ADAL" clId="{8A51BF0A-3F5E-4372-A078-F68CD0A21DF9}" dt="2018-07-03T15:41:24.356" v="44"/>
        <pc:sldMasterMkLst>
          <pc:docMk/>
          <pc:sldMasterMk cId="2759174416" sldId="2147483691"/>
        </pc:sldMasterMkLst>
        <pc:sldLayoutChg chg="modSp">
          <pc:chgData name="Simon Owen" userId="0af8bc84-95d2-4b64-8274-e2d5c79174f0" providerId="ADAL" clId="{8A51BF0A-3F5E-4372-A078-F68CD0A21DF9}" dt="2018-07-03T15:40:39.106" v="22" actId="14826"/>
          <pc:sldLayoutMkLst>
            <pc:docMk/>
            <pc:sldMasterMk cId="2759174416" sldId="2147483691"/>
            <pc:sldLayoutMk cId="2035244549" sldId="2147483693"/>
          </pc:sldLayoutMkLst>
          <pc:picChg chg="mod">
            <ac:chgData name="Simon Owen" userId="0af8bc84-95d2-4b64-8274-e2d5c79174f0" providerId="ADAL" clId="{8A51BF0A-3F5E-4372-A078-F68CD0A21DF9}" dt="2018-07-03T15:40:39.106" v="22" actId="14826"/>
            <ac:picMkLst>
              <pc:docMk/>
              <pc:sldMasterMk cId="2759174416" sldId="2147483691"/>
              <pc:sldLayoutMk cId="2035244549" sldId="2147483693"/>
              <ac:picMk id="9" creationId="{783340A8-46F2-4987-ACFB-A8F29342EA89}"/>
            </ac:picMkLst>
          </pc:picChg>
        </pc:sldLayoutChg>
        <pc:sldLayoutChg chg="addSp delSp">
          <pc:chgData name="Simon Owen" userId="0af8bc84-95d2-4b64-8274-e2d5c79174f0" providerId="ADAL" clId="{8A51BF0A-3F5E-4372-A078-F68CD0A21DF9}" dt="2018-07-03T15:40:47.500" v="24"/>
          <pc:sldLayoutMkLst>
            <pc:docMk/>
            <pc:sldMasterMk cId="2759174416" sldId="2147483691"/>
            <pc:sldLayoutMk cId="1126172671" sldId="2147483694"/>
          </pc:sldLayoutMkLst>
          <pc:picChg chg="del">
            <ac:chgData name="Simon Owen" userId="0af8bc84-95d2-4b64-8274-e2d5c79174f0" providerId="ADAL" clId="{8A51BF0A-3F5E-4372-A078-F68CD0A21DF9}" dt="2018-07-03T15:40:47.104" v="23" actId="478"/>
            <ac:picMkLst>
              <pc:docMk/>
              <pc:sldMasterMk cId="2759174416" sldId="2147483691"/>
              <pc:sldLayoutMk cId="1126172671" sldId="2147483694"/>
              <ac:picMk id="9" creationId="{783340A8-46F2-4987-ACFB-A8F29342EA89}"/>
            </ac:picMkLst>
          </pc:picChg>
          <pc:picChg chg="add">
            <ac:chgData name="Simon Owen" userId="0af8bc84-95d2-4b64-8274-e2d5c79174f0" providerId="ADAL" clId="{8A51BF0A-3F5E-4372-A078-F68CD0A21DF9}" dt="2018-07-03T15:40:47.500" v="24"/>
            <ac:picMkLst>
              <pc:docMk/>
              <pc:sldMasterMk cId="2759174416" sldId="2147483691"/>
              <pc:sldLayoutMk cId="1126172671" sldId="2147483694"/>
              <ac:picMk id="11" creationId="{F0CE5235-2A89-408E-9BEA-F1B04A169DA0}"/>
            </ac:picMkLst>
          </pc:picChg>
        </pc:sldLayoutChg>
        <pc:sldLayoutChg chg="addSp delSp">
          <pc:chgData name="Simon Owen" userId="0af8bc84-95d2-4b64-8274-e2d5c79174f0" providerId="ADAL" clId="{8A51BF0A-3F5E-4372-A078-F68CD0A21DF9}" dt="2018-07-03T15:40:52.443" v="26"/>
          <pc:sldLayoutMkLst>
            <pc:docMk/>
            <pc:sldMasterMk cId="2759174416" sldId="2147483691"/>
            <pc:sldLayoutMk cId="1778858315" sldId="2147483695"/>
          </pc:sldLayoutMkLst>
          <pc:picChg chg="del">
            <ac:chgData name="Simon Owen" userId="0af8bc84-95d2-4b64-8274-e2d5c79174f0" providerId="ADAL" clId="{8A51BF0A-3F5E-4372-A078-F68CD0A21DF9}" dt="2018-07-03T15:40:52.008" v="25" actId="478"/>
            <ac:picMkLst>
              <pc:docMk/>
              <pc:sldMasterMk cId="2759174416" sldId="2147483691"/>
              <pc:sldLayoutMk cId="1778858315" sldId="2147483695"/>
              <ac:picMk id="11" creationId="{E8DE1A42-60BB-43EF-B590-5E78D78DA2AB}"/>
            </ac:picMkLst>
          </pc:picChg>
          <pc:picChg chg="add">
            <ac:chgData name="Simon Owen" userId="0af8bc84-95d2-4b64-8274-e2d5c79174f0" providerId="ADAL" clId="{8A51BF0A-3F5E-4372-A078-F68CD0A21DF9}" dt="2018-07-03T15:40:52.443" v="26"/>
            <ac:picMkLst>
              <pc:docMk/>
              <pc:sldMasterMk cId="2759174416" sldId="2147483691"/>
              <pc:sldLayoutMk cId="1778858315" sldId="2147483695"/>
              <ac:picMk id="12" creationId="{81B91646-F621-496F-BB2B-F7878D22C6D0}"/>
            </ac:picMkLst>
          </pc:picChg>
        </pc:sldLayoutChg>
        <pc:sldLayoutChg chg="addSp delSp">
          <pc:chgData name="Simon Owen" userId="0af8bc84-95d2-4b64-8274-e2d5c79174f0" providerId="ADAL" clId="{8A51BF0A-3F5E-4372-A078-F68CD0A21DF9}" dt="2018-07-03T15:40:56.348" v="28"/>
          <pc:sldLayoutMkLst>
            <pc:docMk/>
            <pc:sldMasterMk cId="2759174416" sldId="2147483691"/>
            <pc:sldLayoutMk cId="1096578062" sldId="2147483696"/>
          </pc:sldLayoutMkLst>
          <pc:picChg chg="del">
            <ac:chgData name="Simon Owen" userId="0af8bc84-95d2-4b64-8274-e2d5c79174f0" providerId="ADAL" clId="{8A51BF0A-3F5E-4372-A078-F68CD0A21DF9}" dt="2018-07-03T15:40:55.897" v="27" actId="478"/>
            <ac:picMkLst>
              <pc:docMk/>
              <pc:sldMasterMk cId="2759174416" sldId="2147483691"/>
              <pc:sldLayoutMk cId="1096578062" sldId="2147483696"/>
              <ac:picMk id="11" creationId="{38E6D1C0-C2A2-4B20-B579-A08C2ABB0BBD}"/>
            </ac:picMkLst>
          </pc:picChg>
          <pc:picChg chg="add">
            <ac:chgData name="Simon Owen" userId="0af8bc84-95d2-4b64-8274-e2d5c79174f0" providerId="ADAL" clId="{8A51BF0A-3F5E-4372-A078-F68CD0A21DF9}" dt="2018-07-03T15:40:56.348" v="28"/>
            <ac:picMkLst>
              <pc:docMk/>
              <pc:sldMasterMk cId="2759174416" sldId="2147483691"/>
              <pc:sldLayoutMk cId="1096578062" sldId="2147483696"/>
              <ac:picMk id="12" creationId="{A8AC945F-3D59-48D7-AE56-0B6DE66118EA}"/>
            </ac:picMkLst>
          </pc:picChg>
        </pc:sldLayoutChg>
        <pc:sldLayoutChg chg="addSp delSp">
          <pc:chgData name="Simon Owen" userId="0af8bc84-95d2-4b64-8274-e2d5c79174f0" providerId="ADAL" clId="{8A51BF0A-3F5E-4372-A078-F68CD0A21DF9}" dt="2018-07-03T15:41:03.476" v="30"/>
          <pc:sldLayoutMkLst>
            <pc:docMk/>
            <pc:sldMasterMk cId="2759174416" sldId="2147483691"/>
            <pc:sldLayoutMk cId="502956598" sldId="2147483697"/>
          </pc:sldLayoutMkLst>
          <pc:picChg chg="del">
            <ac:chgData name="Simon Owen" userId="0af8bc84-95d2-4b64-8274-e2d5c79174f0" providerId="ADAL" clId="{8A51BF0A-3F5E-4372-A078-F68CD0A21DF9}" dt="2018-07-03T15:41:02.945" v="29" actId="478"/>
            <ac:picMkLst>
              <pc:docMk/>
              <pc:sldMasterMk cId="2759174416" sldId="2147483691"/>
              <pc:sldLayoutMk cId="502956598" sldId="2147483697"/>
              <ac:picMk id="11" creationId="{F714983B-5BAD-4232-8ED3-9AD5B5EF0154}"/>
            </ac:picMkLst>
          </pc:picChg>
          <pc:picChg chg="add">
            <ac:chgData name="Simon Owen" userId="0af8bc84-95d2-4b64-8274-e2d5c79174f0" providerId="ADAL" clId="{8A51BF0A-3F5E-4372-A078-F68CD0A21DF9}" dt="2018-07-03T15:41:03.476" v="30"/>
            <ac:picMkLst>
              <pc:docMk/>
              <pc:sldMasterMk cId="2759174416" sldId="2147483691"/>
              <pc:sldLayoutMk cId="502956598" sldId="2147483697"/>
              <ac:picMk id="12" creationId="{727F80EE-931E-4B59-AC8D-B8008F8E194C}"/>
            </ac:picMkLst>
          </pc:picChg>
        </pc:sldLayoutChg>
        <pc:sldLayoutChg chg="addSp delSp">
          <pc:chgData name="Simon Owen" userId="0af8bc84-95d2-4b64-8274-e2d5c79174f0" providerId="ADAL" clId="{8A51BF0A-3F5E-4372-A078-F68CD0A21DF9}" dt="2018-07-03T15:41:06.780" v="32"/>
          <pc:sldLayoutMkLst>
            <pc:docMk/>
            <pc:sldMasterMk cId="2759174416" sldId="2147483691"/>
            <pc:sldLayoutMk cId="1238716952" sldId="2147483698"/>
          </pc:sldLayoutMkLst>
          <pc:picChg chg="del">
            <ac:chgData name="Simon Owen" userId="0af8bc84-95d2-4b64-8274-e2d5c79174f0" providerId="ADAL" clId="{8A51BF0A-3F5E-4372-A078-F68CD0A21DF9}" dt="2018-07-03T15:41:06.401" v="31" actId="478"/>
            <ac:picMkLst>
              <pc:docMk/>
              <pc:sldMasterMk cId="2759174416" sldId="2147483691"/>
              <pc:sldLayoutMk cId="1238716952" sldId="2147483698"/>
              <ac:picMk id="8" creationId="{3614D76A-F510-434D-803C-2B49D1EF1547}"/>
            </ac:picMkLst>
          </pc:picChg>
          <pc:picChg chg="add">
            <ac:chgData name="Simon Owen" userId="0af8bc84-95d2-4b64-8274-e2d5c79174f0" providerId="ADAL" clId="{8A51BF0A-3F5E-4372-A078-F68CD0A21DF9}" dt="2018-07-03T15:41:06.780" v="32"/>
            <ac:picMkLst>
              <pc:docMk/>
              <pc:sldMasterMk cId="2759174416" sldId="2147483691"/>
              <pc:sldLayoutMk cId="1238716952" sldId="2147483698"/>
              <ac:picMk id="9" creationId="{0CAF3277-8BD2-45FD-B37E-B84D26AD23BC}"/>
            </ac:picMkLst>
          </pc:picChg>
        </pc:sldLayoutChg>
        <pc:sldLayoutChg chg="addSp delSp modSp">
          <pc:chgData name="Simon Owen" userId="0af8bc84-95d2-4b64-8274-e2d5c79174f0" providerId="ADAL" clId="{8A51BF0A-3F5E-4372-A078-F68CD0A21DF9}" dt="2018-07-03T15:41:10.628" v="35"/>
          <pc:sldLayoutMkLst>
            <pc:docMk/>
            <pc:sldMasterMk cId="2759174416" sldId="2147483691"/>
            <pc:sldLayoutMk cId="4006736148" sldId="2147483699"/>
          </pc:sldLayoutMkLst>
          <pc:picChg chg="del mod">
            <ac:chgData name="Simon Owen" userId="0af8bc84-95d2-4b64-8274-e2d5c79174f0" providerId="ADAL" clId="{8A51BF0A-3F5E-4372-A078-F68CD0A21DF9}" dt="2018-07-03T15:41:10.225" v="34" actId="478"/>
            <ac:picMkLst>
              <pc:docMk/>
              <pc:sldMasterMk cId="2759174416" sldId="2147483691"/>
              <pc:sldLayoutMk cId="4006736148" sldId="2147483699"/>
              <ac:picMk id="5" creationId="{3D49111F-6FA5-49C3-9469-F10729948179}"/>
            </ac:picMkLst>
          </pc:picChg>
          <pc:picChg chg="add">
            <ac:chgData name="Simon Owen" userId="0af8bc84-95d2-4b64-8274-e2d5c79174f0" providerId="ADAL" clId="{8A51BF0A-3F5E-4372-A078-F68CD0A21DF9}" dt="2018-07-03T15:41:10.628" v="35"/>
            <ac:picMkLst>
              <pc:docMk/>
              <pc:sldMasterMk cId="2759174416" sldId="2147483691"/>
              <pc:sldLayoutMk cId="4006736148" sldId="2147483699"/>
              <ac:picMk id="6" creationId="{C70E0A52-8D85-420E-928D-FEDE14472263}"/>
            </ac:picMkLst>
          </pc:picChg>
        </pc:sldLayoutChg>
        <pc:sldLayoutChg chg="addSp delSp">
          <pc:chgData name="Simon Owen" userId="0af8bc84-95d2-4b64-8274-e2d5c79174f0" providerId="ADAL" clId="{8A51BF0A-3F5E-4372-A078-F68CD0A21DF9}" dt="2018-07-03T15:41:13.765" v="37"/>
          <pc:sldLayoutMkLst>
            <pc:docMk/>
            <pc:sldMasterMk cId="2759174416" sldId="2147483691"/>
            <pc:sldLayoutMk cId="677835599" sldId="2147483700"/>
          </pc:sldLayoutMkLst>
          <pc:picChg chg="del">
            <ac:chgData name="Simon Owen" userId="0af8bc84-95d2-4b64-8274-e2d5c79174f0" providerId="ADAL" clId="{8A51BF0A-3F5E-4372-A078-F68CD0A21DF9}" dt="2018-07-03T15:41:13.369" v="36" actId="478"/>
            <ac:picMkLst>
              <pc:docMk/>
              <pc:sldMasterMk cId="2759174416" sldId="2147483691"/>
              <pc:sldLayoutMk cId="677835599" sldId="2147483700"/>
              <ac:picMk id="10" creationId="{A5D65791-F190-49D8-B062-EEB657F0D9C8}"/>
            </ac:picMkLst>
          </pc:picChg>
          <pc:picChg chg="add">
            <ac:chgData name="Simon Owen" userId="0af8bc84-95d2-4b64-8274-e2d5c79174f0" providerId="ADAL" clId="{8A51BF0A-3F5E-4372-A078-F68CD0A21DF9}" dt="2018-07-03T15:41:13.765" v="37"/>
            <ac:picMkLst>
              <pc:docMk/>
              <pc:sldMasterMk cId="2759174416" sldId="2147483691"/>
              <pc:sldLayoutMk cId="677835599" sldId="2147483700"/>
              <ac:picMk id="11" creationId="{70D66D14-AE1E-473D-ADDA-6C7C69CFF8C6}"/>
            </ac:picMkLst>
          </pc:picChg>
        </pc:sldLayoutChg>
        <pc:sldLayoutChg chg="addSp delSp">
          <pc:chgData name="Simon Owen" userId="0af8bc84-95d2-4b64-8274-e2d5c79174f0" providerId="ADAL" clId="{8A51BF0A-3F5E-4372-A078-F68CD0A21DF9}" dt="2018-07-03T15:41:17.027" v="39"/>
          <pc:sldLayoutMkLst>
            <pc:docMk/>
            <pc:sldMasterMk cId="2759174416" sldId="2147483691"/>
            <pc:sldLayoutMk cId="1299461396" sldId="2147483701"/>
          </pc:sldLayoutMkLst>
          <pc:picChg chg="del">
            <ac:chgData name="Simon Owen" userId="0af8bc84-95d2-4b64-8274-e2d5c79174f0" providerId="ADAL" clId="{8A51BF0A-3F5E-4372-A078-F68CD0A21DF9}" dt="2018-07-03T15:41:16.513" v="38" actId="478"/>
            <ac:picMkLst>
              <pc:docMk/>
              <pc:sldMasterMk cId="2759174416" sldId="2147483691"/>
              <pc:sldLayoutMk cId="1299461396" sldId="2147483701"/>
              <ac:picMk id="12" creationId="{DEAA66CD-4FA0-47DB-80C9-C8AC2B1F7AB8}"/>
            </ac:picMkLst>
          </pc:picChg>
          <pc:picChg chg="add">
            <ac:chgData name="Simon Owen" userId="0af8bc84-95d2-4b64-8274-e2d5c79174f0" providerId="ADAL" clId="{8A51BF0A-3F5E-4372-A078-F68CD0A21DF9}" dt="2018-07-03T15:41:17.027" v="39"/>
            <ac:picMkLst>
              <pc:docMk/>
              <pc:sldMasterMk cId="2759174416" sldId="2147483691"/>
              <pc:sldLayoutMk cId="1299461396" sldId="2147483701"/>
              <ac:picMk id="13" creationId="{BD4F2613-EF16-463E-A3D9-4AB609E8CBE7}"/>
            </ac:picMkLst>
          </pc:picChg>
        </pc:sldLayoutChg>
        <pc:sldLayoutChg chg="addSp delSp">
          <pc:chgData name="Simon Owen" userId="0af8bc84-95d2-4b64-8274-e2d5c79174f0" providerId="ADAL" clId="{8A51BF0A-3F5E-4372-A078-F68CD0A21DF9}" dt="2018-07-03T15:41:21.004" v="41"/>
          <pc:sldLayoutMkLst>
            <pc:docMk/>
            <pc:sldMasterMk cId="2759174416" sldId="2147483691"/>
            <pc:sldLayoutMk cId="2163006000" sldId="2147483704"/>
          </pc:sldLayoutMkLst>
          <pc:picChg chg="del">
            <ac:chgData name="Simon Owen" userId="0af8bc84-95d2-4b64-8274-e2d5c79174f0" providerId="ADAL" clId="{8A51BF0A-3F5E-4372-A078-F68CD0A21DF9}" dt="2018-07-03T15:41:20.384" v="40" actId="478"/>
            <ac:picMkLst>
              <pc:docMk/>
              <pc:sldMasterMk cId="2759174416" sldId="2147483691"/>
              <pc:sldLayoutMk cId="2163006000" sldId="2147483704"/>
              <ac:picMk id="8" creationId="{F46396DB-6CAE-40C1-8269-7D06650B2498}"/>
            </ac:picMkLst>
          </pc:picChg>
          <pc:picChg chg="add">
            <ac:chgData name="Simon Owen" userId="0af8bc84-95d2-4b64-8274-e2d5c79174f0" providerId="ADAL" clId="{8A51BF0A-3F5E-4372-A078-F68CD0A21DF9}" dt="2018-07-03T15:41:21.004" v="41"/>
            <ac:picMkLst>
              <pc:docMk/>
              <pc:sldMasterMk cId="2759174416" sldId="2147483691"/>
              <pc:sldLayoutMk cId="2163006000" sldId="2147483704"/>
              <ac:picMk id="9" creationId="{12094239-2995-45CB-96F8-CB0FF4B05533}"/>
            </ac:picMkLst>
          </pc:picChg>
        </pc:sldLayoutChg>
        <pc:sldLayoutChg chg="addSp delSp modSp">
          <pc:chgData name="Simon Owen" userId="0af8bc84-95d2-4b64-8274-e2d5c79174f0" providerId="ADAL" clId="{8A51BF0A-3F5E-4372-A078-F68CD0A21DF9}" dt="2018-07-03T15:41:24.356" v="44"/>
          <pc:sldLayoutMkLst>
            <pc:docMk/>
            <pc:sldMasterMk cId="2759174416" sldId="2147483691"/>
            <pc:sldLayoutMk cId="334238850" sldId="2147483705"/>
          </pc:sldLayoutMkLst>
          <pc:picChg chg="del mod">
            <ac:chgData name="Simon Owen" userId="0af8bc84-95d2-4b64-8274-e2d5c79174f0" providerId="ADAL" clId="{8A51BF0A-3F5E-4372-A078-F68CD0A21DF9}" dt="2018-07-03T15:41:23.953" v="43" actId="478"/>
            <ac:picMkLst>
              <pc:docMk/>
              <pc:sldMasterMk cId="2759174416" sldId="2147483691"/>
              <pc:sldLayoutMk cId="334238850" sldId="2147483705"/>
              <ac:picMk id="8" creationId="{DF1D73B9-3559-4DDC-B294-331E1CD66166}"/>
            </ac:picMkLst>
          </pc:picChg>
          <pc:picChg chg="add">
            <ac:chgData name="Simon Owen" userId="0af8bc84-95d2-4b64-8274-e2d5c79174f0" providerId="ADAL" clId="{8A51BF0A-3F5E-4372-A078-F68CD0A21DF9}" dt="2018-07-03T15:41:24.356" v="44"/>
            <ac:picMkLst>
              <pc:docMk/>
              <pc:sldMasterMk cId="2759174416" sldId="2147483691"/>
              <pc:sldLayoutMk cId="334238850" sldId="2147483705"/>
              <ac:picMk id="9" creationId="{0B4EB756-A48D-4744-A940-771F300BC881}"/>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E6E14E-660E-4579-BF3C-8E0E51679A05}" type="datetimeFigureOut">
              <a:rPr lang="en-GB" smtClean="0"/>
              <a:t>14/09/2018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48A9C3-7060-4995-8320-D72E04173738}" type="slidenum">
              <a:rPr lang="en-GB" smtClean="0"/>
              <a:t>‹#›</a:t>
            </a:fld>
            <a:endParaRPr lang="en-GB"/>
          </a:p>
        </p:txBody>
      </p:sp>
    </p:spTree>
    <p:extLst>
      <p:ext uri="{BB962C8B-B14F-4D97-AF65-F5344CB8AC3E}">
        <p14:creationId xmlns:p14="http://schemas.microsoft.com/office/powerpoint/2010/main" val="1023964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848A9C3-7060-4995-8320-D72E04173738}" type="slidenum">
              <a:rPr lang="en-GB" smtClean="0"/>
              <a:t>1</a:t>
            </a:fld>
            <a:endParaRPr lang="en-GB"/>
          </a:p>
        </p:txBody>
      </p:sp>
    </p:spTree>
    <p:extLst>
      <p:ext uri="{BB962C8B-B14F-4D97-AF65-F5344CB8AC3E}">
        <p14:creationId xmlns:p14="http://schemas.microsoft.com/office/powerpoint/2010/main" val="7571081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7112AC-C13A-4CDB-A41C-2B578D60C5FA}"/>
              </a:ext>
            </a:extLst>
          </p:cNvPr>
          <p:cNvSpPr>
            <a:spLocks noGrp="1"/>
          </p:cNvSpPr>
          <p:nvPr>
            <p:ph type="ctrTitle"/>
          </p:nvPr>
        </p:nvSpPr>
        <p:spPr>
          <a:xfrm>
            <a:off x="838200" y="2110654"/>
            <a:ext cx="10515600" cy="2387600"/>
          </a:xfrm>
        </p:spPr>
        <p:txBody>
          <a:bodyPr anchor="b"/>
          <a:lstStyle>
            <a:lvl1pPr algn="ctr">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xmlns="" id="{EC1C4112-CA2B-4DB8-AB71-C4D4CA623A7A}"/>
              </a:ext>
            </a:extLst>
          </p:cNvPr>
          <p:cNvSpPr>
            <a:spLocks noGrp="1"/>
          </p:cNvSpPr>
          <p:nvPr>
            <p:ph type="subTitle" idx="1"/>
          </p:nvPr>
        </p:nvSpPr>
        <p:spPr>
          <a:xfrm>
            <a:off x="838200" y="4590329"/>
            <a:ext cx="105156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F663D32A-0F59-4902-AD05-2CE1975E1104}"/>
              </a:ext>
            </a:extLst>
          </p:cNvPr>
          <p:cNvSpPr>
            <a:spLocks noGrp="1"/>
          </p:cNvSpPr>
          <p:nvPr>
            <p:ph type="dt" sz="half" idx="10"/>
          </p:nvPr>
        </p:nvSpPr>
        <p:spPr/>
        <p:txBody>
          <a:bodyPr/>
          <a:lstStyle/>
          <a:p>
            <a:fld id="{836B95C0-7C42-4DAA-9B61-ECBEF0DCCE93}" type="datetimeFigureOut">
              <a:rPr lang="en-GB" smtClean="0"/>
              <a:t>14/09/2018</a:t>
            </a:fld>
            <a:endParaRPr lang="en-GB"/>
          </a:p>
        </p:txBody>
      </p:sp>
      <p:sp>
        <p:nvSpPr>
          <p:cNvPr id="5" name="Footer Placeholder 4">
            <a:extLst>
              <a:ext uri="{FF2B5EF4-FFF2-40B4-BE49-F238E27FC236}">
                <a16:creationId xmlns:a16="http://schemas.microsoft.com/office/drawing/2014/main" xmlns="" id="{4D70F6D4-8CD6-40B6-B703-BE52145B2A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0A6749E-215B-4993-8B91-B946AB653A06}"/>
              </a:ext>
            </a:extLst>
          </p:cNvPr>
          <p:cNvSpPr>
            <a:spLocks noGrp="1"/>
          </p:cNvSpPr>
          <p:nvPr>
            <p:ph type="sldNum" sz="quarter" idx="12"/>
          </p:nvPr>
        </p:nvSpPr>
        <p:spPr/>
        <p:txBody>
          <a:bodyPr/>
          <a:lstStyle/>
          <a:p>
            <a:fld id="{993244A8-E44A-4D4E-8A74-F75882220CDA}" type="slidenum">
              <a:rPr lang="en-GB" smtClean="0"/>
              <a:t>‹#›</a:t>
            </a:fld>
            <a:endParaRPr lang="en-GB"/>
          </a:p>
        </p:txBody>
      </p:sp>
      <p:pic>
        <p:nvPicPr>
          <p:cNvPr id="8" name="Picture 7">
            <a:extLst>
              <a:ext uri="{FF2B5EF4-FFF2-40B4-BE49-F238E27FC236}">
                <a16:creationId xmlns:a16="http://schemas.microsoft.com/office/drawing/2014/main" xmlns="" id="{3DC1FE2A-199E-49FF-AB1D-670014FB070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94513" y="508182"/>
            <a:ext cx="1602974" cy="2387600"/>
          </a:xfrm>
          <a:prstGeom prst="rect">
            <a:avLst/>
          </a:prstGeom>
        </p:spPr>
      </p:pic>
    </p:spTree>
    <p:extLst>
      <p:ext uri="{BB962C8B-B14F-4D97-AF65-F5344CB8AC3E}">
        <p14:creationId xmlns:p14="http://schemas.microsoft.com/office/powerpoint/2010/main" val="1028171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57D5872-8BBB-4A18-9F9F-D9BD88FF4797}"/>
              </a:ext>
            </a:extLst>
          </p:cNvPr>
          <p:cNvSpPr>
            <a:spLocks noGrp="1"/>
          </p:cNvSpPr>
          <p:nvPr>
            <p:ph sz="half" idx="1"/>
          </p:nvPr>
        </p:nvSpPr>
        <p:spPr>
          <a:xfrm>
            <a:off x="838200" y="2733964"/>
            <a:ext cx="5181600" cy="3500150"/>
          </a:xfrm>
        </p:spPr>
        <p:txBody>
          <a:bodyPr lIns="0" tIns="0" r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FED16F22-FA75-4549-9F57-8D8A01939029}"/>
              </a:ext>
            </a:extLst>
          </p:cNvPr>
          <p:cNvSpPr>
            <a:spLocks noGrp="1"/>
          </p:cNvSpPr>
          <p:nvPr>
            <p:ph sz="half" idx="2"/>
          </p:nvPr>
        </p:nvSpPr>
        <p:spPr>
          <a:xfrm>
            <a:off x="6172200" y="2733964"/>
            <a:ext cx="5181600" cy="3500150"/>
          </a:xfrm>
        </p:spPr>
        <p:txBody>
          <a:bodyPr lIns="0" tIns="0" r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A5944490-C8FD-4D24-9F8A-26B40CF4C2A0}"/>
              </a:ext>
            </a:extLst>
          </p:cNvPr>
          <p:cNvSpPr>
            <a:spLocks noGrp="1"/>
          </p:cNvSpPr>
          <p:nvPr>
            <p:ph type="dt" sz="half" idx="10"/>
          </p:nvPr>
        </p:nvSpPr>
        <p:spPr/>
        <p:txBody>
          <a:bodyPr/>
          <a:lstStyle/>
          <a:p>
            <a:fld id="{836B95C0-7C42-4DAA-9B61-ECBEF0DCCE93}" type="datetimeFigureOut">
              <a:rPr lang="en-GB" smtClean="0"/>
              <a:t>14/09/2018</a:t>
            </a:fld>
            <a:endParaRPr lang="en-GB"/>
          </a:p>
        </p:txBody>
      </p:sp>
      <p:sp>
        <p:nvSpPr>
          <p:cNvPr id="6" name="Footer Placeholder 5">
            <a:extLst>
              <a:ext uri="{FF2B5EF4-FFF2-40B4-BE49-F238E27FC236}">
                <a16:creationId xmlns:a16="http://schemas.microsoft.com/office/drawing/2014/main" xmlns="" id="{110DBC5A-5C31-47F6-8310-1A9A7E1D2B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FFCE1DA-75E0-4CB8-AD24-2286685E9FA2}"/>
              </a:ext>
            </a:extLst>
          </p:cNvPr>
          <p:cNvSpPr>
            <a:spLocks noGrp="1"/>
          </p:cNvSpPr>
          <p:nvPr>
            <p:ph type="sldNum" sz="quarter" idx="12"/>
          </p:nvPr>
        </p:nvSpPr>
        <p:spPr/>
        <p:txBody>
          <a:bodyPr/>
          <a:lstStyle/>
          <a:p>
            <a:fld id="{993244A8-E44A-4D4E-8A74-F75882220CDA}" type="slidenum">
              <a:rPr lang="en-GB" smtClean="0"/>
              <a:t>‹#›</a:t>
            </a:fld>
            <a:endParaRPr lang="en-GB"/>
          </a:p>
        </p:txBody>
      </p:sp>
      <p:sp>
        <p:nvSpPr>
          <p:cNvPr id="9" name="Title 1">
            <a:extLst>
              <a:ext uri="{FF2B5EF4-FFF2-40B4-BE49-F238E27FC236}">
                <a16:creationId xmlns:a16="http://schemas.microsoft.com/office/drawing/2014/main" xmlns="" id="{55B77391-7E8C-4DC0-A7FC-B062EB062F69}"/>
              </a:ext>
            </a:extLst>
          </p:cNvPr>
          <p:cNvSpPr>
            <a:spLocks noGrp="1"/>
          </p:cNvSpPr>
          <p:nvPr>
            <p:ph type="title"/>
          </p:nvPr>
        </p:nvSpPr>
        <p:spPr>
          <a:xfrm>
            <a:off x="838200" y="1320799"/>
            <a:ext cx="10515600" cy="914400"/>
          </a:xfrm>
        </p:spPr>
        <p:txBody>
          <a:bodyPr lIns="0" tIns="0" rIns="0" bIns="0"/>
          <a:lstStyle/>
          <a:p>
            <a:r>
              <a:rPr lang="en-US" dirty="0"/>
              <a:t>Click to edit Master title style</a:t>
            </a:r>
            <a:endParaRPr lang="en-GB" dirty="0"/>
          </a:p>
        </p:txBody>
      </p:sp>
      <p:sp>
        <p:nvSpPr>
          <p:cNvPr id="10" name="Text Placeholder 2">
            <a:extLst>
              <a:ext uri="{FF2B5EF4-FFF2-40B4-BE49-F238E27FC236}">
                <a16:creationId xmlns:a16="http://schemas.microsoft.com/office/drawing/2014/main" xmlns="" id="{955CE94E-A5F4-4EDF-AAD7-D6A976785F21}"/>
              </a:ext>
            </a:extLst>
          </p:cNvPr>
          <p:cNvSpPr>
            <a:spLocks noGrp="1"/>
          </p:cNvSpPr>
          <p:nvPr>
            <p:ph type="body" idx="13"/>
          </p:nvPr>
        </p:nvSpPr>
        <p:spPr>
          <a:xfrm>
            <a:off x="839788" y="2235198"/>
            <a:ext cx="5157787" cy="498765"/>
          </a:xfrm>
        </p:spPr>
        <p:txBody>
          <a:bodyPr lIns="0" tIns="0" rIns="0" b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Text Placeholder 4">
            <a:extLst>
              <a:ext uri="{FF2B5EF4-FFF2-40B4-BE49-F238E27FC236}">
                <a16:creationId xmlns:a16="http://schemas.microsoft.com/office/drawing/2014/main" xmlns="" id="{23E98CFD-46C3-4FA6-9BCB-CBE09FD88B1B}"/>
              </a:ext>
            </a:extLst>
          </p:cNvPr>
          <p:cNvSpPr>
            <a:spLocks noGrp="1"/>
          </p:cNvSpPr>
          <p:nvPr>
            <p:ph type="body" sz="quarter" idx="3"/>
          </p:nvPr>
        </p:nvSpPr>
        <p:spPr>
          <a:xfrm>
            <a:off x="6172200" y="2235198"/>
            <a:ext cx="5183188" cy="498765"/>
          </a:xfrm>
        </p:spPr>
        <p:txBody>
          <a:bodyPr lIns="0" tIns="0" rIns="0" b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pic>
        <p:nvPicPr>
          <p:cNvPr id="12" name="Picture 11">
            <a:extLst>
              <a:ext uri="{FF2B5EF4-FFF2-40B4-BE49-F238E27FC236}">
                <a16:creationId xmlns:a16="http://schemas.microsoft.com/office/drawing/2014/main" xmlns="" id="{964E2379-36A9-4B95-AF91-11E503C54663}"/>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38515" y="263841"/>
            <a:ext cx="2073279" cy="877569"/>
          </a:xfrm>
          <a:prstGeom prst="rect">
            <a:avLst/>
          </a:prstGeom>
        </p:spPr>
      </p:pic>
    </p:spTree>
    <p:extLst>
      <p:ext uri="{BB962C8B-B14F-4D97-AF65-F5344CB8AC3E}">
        <p14:creationId xmlns:p14="http://schemas.microsoft.com/office/powerpoint/2010/main" val="1916993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618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58F01DE8-C564-4124-B537-0C3466BFD5A4}"/>
              </a:ext>
            </a:extLst>
          </p:cNvPr>
          <p:cNvSpPr>
            <a:spLocks noGrp="1"/>
          </p:cNvSpPr>
          <p:nvPr>
            <p:ph type="pic" sz="quarter" idx="10"/>
          </p:nvPr>
        </p:nvSpPr>
        <p:spPr>
          <a:xfrm>
            <a:off x="0" y="0"/>
            <a:ext cx="12192000" cy="6858000"/>
          </a:xfrm>
          <a:solidFill>
            <a:schemeClr val="tx1">
              <a:lumMod val="95000"/>
            </a:schemeClr>
          </a:solidFill>
        </p:spPr>
        <p:txBody>
          <a:bodyPr anchor="ctr" anchorCtr="1"/>
          <a:lstStyle>
            <a:lvl1pPr marL="0" indent="0" algn="ctr">
              <a:buNone/>
              <a:defRPr/>
            </a:lvl1pPr>
          </a:lstStyle>
          <a:p>
            <a:endParaRPr lang="en-GB" dirty="0"/>
          </a:p>
        </p:txBody>
      </p:sp>
      <p:pic>
        <p:nvPicPr>
          <p:cNvPr id="5" name="Picture 4">
            <a:extLst>
              <a:ext uri="{FF2B5EF4-FFF2-40B4-BE49-F238E27FC236}">
                <a16:creationId xmlns:a16="http://schemas.microsoft.com/office/drawing/2014/main" xmlns="" id="{FFBCC937-9FAA-4214-BB39-D7F2797B3E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4256" y="535891"/>
            <a:ext cx="2334434" cy="988110"/>
          </a:xfrm>
          <a:prstGeom prst="rect">
            <a:avLst/>
          </a:prstGeom>
        </p:spPr>
      </p:pic>
    </p:spTree>
    <p:extLst>
      <p:ext uri="{BB962C8B-B14F-4D97-AF65-F5344CB8AC3E}">
        <p14:creationId xmlns:p14="http://schemas.microsoft.com/office/powerpoint/2010/main" val="1458704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B3CD87-D648-4611-BA2D-88A23E3329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C9C0F94-74B1-47BE-AA8A-1AABFD828D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6EFA14F0-E970-439B-BC62-6417587D58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A2C6429-19F1-40B9-893C-633F13A5DE4F}"/>
              </a:ext>
            </a:extLst>
          </p:cNvPr>
          <p:cNvSpPr>
            <a:spLocks noGrp="1"/>
          </p:cNvSpPr>
          <p:nvPr>
            <p:ph type="dt" sz="half" idx="10"/>
          </p:nvPr>
        </p:nvSpPr>
        <p:spPr/>
        <p:txBody>
          <a:bodyPr/>
          <a:lstStyle/>
          <a:p>
            <a:fld id="{836B95C0-7C42-4DAA-9B61-ECBEF0DCCE93}" type="datetimeFigureOut">
              <a:rPr lang="en-GB" smtClean="0"/>
              <a:t>14/09/2018</a:t>
            </a:fld>
            <a:endParaRPr lang="en-GB"/>
          </a:p>
        </p:txBody>
      </p:sp>
      <p:sp>
        <p:nvSpPr>
          <p:cNvPr id="6" name="Footer Placeholder 5">
            <a:extLst>
              <a:ext uri="{FF2B5EF4-FFF2-40B4-BE49-F238E27FC236}">
                <a16:creationId xmlns:a16="http://schemas.microsoft.com/office/drawing/2014/main" xmlns="" id="{F6244285-23B9-4EC3-8A2B-687228055D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C3A8F59-F9DC-4E0E-8C40-12FD8AC924F5}"/>
              </a:ext>
            </a:extLst>
          </p:cNvPr>
          <p:cNvSpPr>
            <a:spLocks noGrp="1"/>
          </p:cNvSpPr>
          <p:nvPr>
            <p:ph type="sldNum" sz="quarter" idx="12"/>
          </p:nvPr>
        </p:nvSpPr>
        <p:spPr/>
        <p:txBody>
          <a:bodyPr/>
          <a:lstStyle/>
          <a:p>
            <a:fld id="{993244A8-E44A-4D4E-8A74-F75882220CDA}" type="slidenum">
              <a:rPr lang="en-GB" smtClean="0"/>
              <a:t>‹#›</a:t>
            </a:fld>
            <a:endParaRPr lang="en-GB"/>
          </a:p>
        </p:txBody>
      </p:sp>
      <p:pic>
        <p:nvPicPr>
          <p:cNvPr id="9" name="Picture 8">
            <a:extLst>
              <a:ext uri="{FF2B5EF4-FFF2-40B4-BE49-F238E27FC236}">
                <a16:creationId xmlns:a16="http://schemas.microsoft.com/office/drawing/2014/main" xmlns="" id="{AE8F97B2-2B4E-44E2-8E8E-16E82696C026}"/>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38515" y="263841"/>
            <a:ext cx="2073279" cy="877569"/>
          </a:xfrm>
          <a:prstGeom prst="rect">
            <a:avLst/>
          </a:prstGeom>
        </p:spPr>
      </p:pic>
    </p:spTree>
    <p:extLst>
      <p:ext uri="{BB962C8B-B14F-4D97-AF65-F5344CB8AC3E}">
        <p14:creationId xmlns:p14="http://schemas.microsoft.com/office/powerpoint/2010/main" val="1332353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62F027-1D32-42D4-B042-0FB9342C8C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A23CC7DB-C646-44E2-B2DE-095EF83D67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xmlns="" id="{ED997762-466B-4267-B20C-78D288EAC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2A111C9-33E2-499E-BCBD-5D54A876B9C9}"/>
              </a:ext>
            </a:extLst>
          </p:cNvPr>
          <p:cNvSpPr>
            <a:spLocks noGrp="1"/>
          </p:cNvSpPr>
          <p:nvPr>
            <p:ph type="dt" sz="half" idx="10"/>
          </p:nvPr>
        </p:nvSpPr>
        <p:spPr/>
        <p:txBody>
          <a:bodyPr/>
          <a:lstStyle/>
          <a:p>
            <a:fld id="{836B95C0-7C42-4DAA-9B61-ECBEF0DCCE93}" type="datetimeFigureOut">
              <a:rPr lang="en-GB" smtClean="0"/>
              <a:t>14/09/2018</a:t>
            </a:fld>
            <a:endParaRPr lang="en-GB"/>
          </a:p>
        </p:txBody>
      </p:sp>
      <p:sp>
        <p:nvSpPr>
          <p:cNvPr id="6" name="Footer Placeholder 5">
            <a:extLst>
              <a:ext uri="{FF2B5EF4-FFF2-40B4-BE49-F238E27FC236}">
                <a16:creationId xmlns:a16="http://schemas.microsoft.com/office/drawing/2014/main" xmlns="" id="{8536F318-9350-4528-A1A4-C96BD0479C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ED75F53-FF67-4AB1-86EF-5C8DF06C60AA}"/>
              </a:ext>
            </a:extLst>
          </p:cNvPr>
          <p:cNvSpPr>
            <a:spLocks noGrp="1"/>
          </p:cNvSpPr>
          <p:nvPr>
            <p:ph type="sldNum" sz="quarter" idx="12"/>
          </p:nvPr>
        </p:nvSpPr>
        <p:spPr/>
        <p:txBody>
          <a:bodyPr/>
          <a:lstStyle/>
          <a:p>
            <a:fld id="{993244A8-E44A-4D4E-8A74-F75882220CDA}" type="slidenum">
              <a:rPr lang="en-GB" smtClean="0"/>
              <a:t>‹#›</a:t>
            </a:fld>
            <a:endParaRPr lang="en-GB"/>
          </a:p>
        </p:txBody>
      </p:sp>
      <p:pic>
        <p:nvPicPr>
          <p:cNvPr id="9" name="Picture 8">
            <a:extLst>
              <a:ext uri="{FF2B5EF4-FFF2-40B4-BE49-F238E27FC236}">
                <a16:creationId xmlns:a16="http://schemas.microsoft.com/office/drawing/2014/main" xmlns="" id="{605C165D-D3ED-4DDA-98A3-C483BB28B9C0}"/>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38515" y="263841"/>
            <a:ext cx="2073279" cy="877569"/>
          </a:xfrm>
          <a:prstGeom prst="rect">
            <a:avLst/>
          </a:prstGeom>
        </p:spPr>
      </p:pic>
    </p:spTree>
    <p:extLst>
      <p:ext uri="{BB962C8B-B14F-4D97-AF65-F5344CB8AC3E}">
        <p14:creationId xmlns:p14="http://schemas.microsoft.com/office/powerpoint/2010/main" val="1998931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7112AC-C13A-4CDB-A41C-2B578D60C5FA}"/>
              </a:ext>
            </a:extLst>
          </p:cNvPr>
          <p:cNvSpPr>
            <a:spLocks noGrp="1"/>
          </p:cNvSpPr>
          <p:nvPr>
            <p:ph type="ctrTitle"/>
          </p:nvPr>
        </p:nvSpPr>
        <p:spPr>
          <a:xfrm>
            <a:off x="838200" y="2110654"/>
            <a:ext cx="10515600" cy="2387600"/>
          </a:xfrm>
        </p:spPr>
        <p:txBody>
          <a:bodyPr anchor="b"/>
          <a:lstStyle>
            <a:lvl1pPr algn="ctr">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xmlns="" id="{EC1C4112-CA2B-4DB8-AB71-C4D4CA623A7A}"/>
              </a:ext>
            </a:extLst>
          </p:cNvPr>
          <p:cNvSpPr>
            <a:spLocks noGrp="1"/>
          </p:cNvSpPr>
          <p:nvPr>
            <p:ph type="subTitle" idx="1"/>
          </p:nvPr>
        </p:nvSpPr>
        <p:spPr>
          <a:xfrm>
            <a:off x="838200" y="4590329"/>
            <a:ext cx="105156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F663D32A-0F59-4902-AD05-2CE1975E1104}"/>
              </a:ext>
            </a:extLst>
          </p:cNvPr>
          <p:cNvSpPr>
            <a:spLocks noGrp="1"/>
          </p:cNvSpPr>
          <p:nvPr>
            <p:ph type="dt" sz="half" idx="10"/>
          </p:nvPr>
        </p:nvSpPr>
        <p:spPr/>
        <p:txBody>
          <a:bodyPr/>
          <a:lstStyle/>
          <a:p>
            <a:fld id="{836B95C0-7C42-4DAA-9B61-ECBEF0DCCE93}" type="datetimeFigureOut">
              <a:rPr lang="en-GB" smtClean="0"/>
              <a:t>14/09/2018</a:t>
            </a:fld>
            <a:endParaRPr lang="en-GB"/>
          </a:p>
        </p:txBody>
      </p:sp>
      <p:sp>
        <p:nvSpPr>
          <p:cNvPr id="5" name="Footer Placeholder 4">
            <a:extLst>
              <a:ext uri="{FF2B5EF4-FFF2-40B4-BE49-F238E27FC236}">
                <a16:creationId xmlns:a16="http://schemas.microsoft.com/office/drawing/2014/main" xmlns="" id="{4D70F6D4-8CD6-40B6-B703-BE52145B2A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0A6749E-215B-4993-8B91-B946AB653A06}"/>
              </a:ext>
            </a:extLst>
          </p:cNvPr>
          <p:cNvSpPr>
            <a:spLocks noGrp="1"/>
          </p:cNvSpPr>
          <p:nvPr>
            <p:ph type="sldNum" sz="quarter" idx="12"/>
          </p:nvPr>
        </p:nvSpPr>
        <p:spPr/>
        <p:txBody>
          <a:bodyPr/>
          <a:lstStyle/>
          <a:p>
            <a:fld id="{993244A8-E44A-4D4E-8A74-F75882220CDA}" type="slidenum">
              <a:rPr lang="en-GB" smtClean="0"/>
              <a:t>‹#›</a:t>
            </a:fld>
            <a:endParaRPr lang="en-GB"/>
          </a:p>
        </p:txBody>
      </p:sp>
      <p:pic>
        <p:nvPicPr>
          <p:cNvPr id="8" name="Picture 7">
            <a:extLst>
              <a:ext uri="{FF2B5EF4-FFF2-40B4-BE49-F238E27FC236}">
                <a16:creationId xmlns:a16="http://schemas.microsoft.com/office/drawing/2014/main" xmlns="" id="{3DC1FE2A-199E-49FF-AB1D-670014FB070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94513" y="508182"/>
            <a:ext cx="1602974" cy="2387600"/>
          </a:xfrm>
          <a:prstGeom prst="rect">
            <a:avLst/>
          </a:prstGeom>
        </p:spPr>
      </p:pic>
    </p:spTree>
    <p:extLst>
      <p:ext uri="{BB962C8B-B14F-4D97-AF65-F5344CB8AC3E}">
        <p14:creationId xmlns:p14="http://schemas.microsoft.com/office/powerpoint/2010/main" val="660996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87C579-4713-4703-9C92-0F7261E2863D}"/>
              </a:ext>
            </a:extLst>
          </p:cNvPr>
          <p:cNvSpPr>
            <a:spLocks noGrp="1"/>
          </p:cNvSpPr>
          <p:nvPr>
            <p:ph type="title"/>
          </p:nvPr>
        </p:nvSpPr>
        <p:spPr>
          <a:xfrm>
            <a:off x="838200" y="1320799"/>
            <a:ext cx="10515600" cy="914400"/>
          </a:xfrm>
        </p:spPr>
        <p:txBody>
          <a:bodyPr lIns="0" tIns="0" rIns="0" bIns="0"/>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xmlns="" id="{1E528942-D5E2-4F8B-89AD-B073338D39A8}"/>
              </a:ext>
            </a:extLst>
          </p:cNvPr>
          <p:cNvSpPr>
            <a:spLocks noGrp="1"/>
          </p:cNvSpPr>
          <p:nvPr>
            <p:ph idx="1"/>
          </p:nvPr>
        </p:nvSpPr>
        <p:spPr>
          <a:xfrm>
            <a:off x="838200" y="2235199"/>
            <a:ext cx="10515600" cy="3941763"/>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xmlns="" id="{2E1CA52F-C621-4736-8B7A-0C458D20620D}"/>
              </a:ext>
            </a:extLst>
          </p:cNvPr>
          <p:cNvSpPr>
            <a:spLocks noGrp="1"/>
          </p:cNvSpPr>
          <p:nvPr>
            <p:ph type="dt" sz="half" idx="10"/>
          </p:nvPr>
        </p:nvSpPr>
        <p:spPr/>
        <p:txBody>
          <a:bodyPr/>
          <a:lstStyle/>
          <a:p>
            <a:fld id="{836B95C0-7C42-4DAA-9B61-ECBEF0DCCE93}" type="datetimeFigureOut">
              <a:rPr lang="en-GB" smtClean="0"/>
              <a:t>14/09/2018</a:t>
            </a:fld>
            <a:endParaRPr lang="en-GB"/>
          </a:p>
        </p:txBody>
      </p:sp>
      <p:sp>
        <p:nvSpPr>
          <p:cNvPr id="5" name="Footer Placeholder 4">
            <a:extLst>
              <a:ext uri="{FF2B5EF4-FFF2-40B4-BE49-F238E27FC236}">
                <a16:creationId xmlns:a16="http://schemas.microsoft.com/office/drawing/2014/main" xmlns="" id="{B01311FC-D5AA-48A6-9E95-33608AD8BE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1923634-9EF8-440A-A504-E7CC87A5C27F}"/>
              </a:ext>
            </a:extLst>
          </p:cNvPr>
          <p:cNvSpPr>
            <a:spLocks noGrp="1"/>
          </p:cNvSpPr>
          <p:nvPr>
            <p:ph type="sldNum" sz="quarter" idx="12"/>
          </p:nvPr>
        </p:nvSpPr>
        <p:spPr/>
        <p:txBody>
          <a:bodyPr/>
          <a:lstStyle/>
          <a:p>
            <a:fld id="{993244A8-E44A-4D4E-8A74-F75882220CDA}" type="slidenum">
              <a:rPr lang="en-GB" smtClean="0"/>
              <a:t>‹#›</a:t>
            </a:fld>
            <a:endParaRPr lang="en-GB"/>
          </a:p>
        </p:txBody>
      </p:sp>
      <p:pic>
        <p:nvPicPr>
          <p:cNvPr id="9" name="Picture 8">
            <a:extLst>
              <a:ext uri="{FF2B5EF4-FFF2-40B4-BE49-F238E27FC236}">
                <a16:creationId xmlns:a16="http://schemas.microsoft.com/office/drawing/2014/main" xmlns="" id="{783340A8-46F2-4987-ACFB-A8F29342EA89}"/>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38515" y="263841"/>
            <a:ext cx="2073279" cy="877569"/>
          </a:xfrm>
          <a:prstGeom prst="rect">
            <a:avLst/>
          </a:prstGeom>
        </p:spPr>
      </p:pic>
    </p:spTree>
    <p:extLst>
      <p:ext uri="{BB962C8B-B14F-4D97-AF65-F5344CB8AC3E}">
        <p14:creationId xmlns:p14="http://schemas.microsoft.com/office/powerpoint/2010/main" val="20352445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5B0CC6BC-ACD1-46B1-A97B-164CBF7520A0}"/>
              </a:ext>
            </a:extLst>
          </p:cNvPr>
          <p:cNvSpPr/>
          <p:nvPr userDrawn="1"/>
        </p:nvSpPr>
        <p:spPr>
          <a:xfrm>
            <a:off x="11353484" y="0"/>
            <a:ext cx="83851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5"/>
              </a:solidFill>
            </a:endParaRPr>
          </a:p>
        </p:txBody>
      </p:sp>
      <p:sp>
        <p:nvSpPr>
          <p:cNvPr id="2" name="Title 1">
            <a:extLst>
              <a:ext uri="{FF2B5EF4-FFF2-40B4-BE49-F238E27FC236}">
                <a16:creationId xmlns:a16="http://schemas.microsoft.com/office/drawing/2014/main" xmlns="" id="{3E87C579-4713-4703-9C92-0F7261E2863D}"/>
              </a:ext>
            </a:extLst>
          </p:cNvPr>
          <p:cNvSpPr>
            <a:spLocks noGrp="1"/>
          </p:cNvSpPr>
          <p:nvPr>
            <p:ph type="title"/>
          </p:nvPr>
        </p:nvSpPr>
        <p:spPr>
          <a:xfrm>
            <a:off x="838200" y="1320799"/>
            <a:ext cx="9940636" cy="914400"/>
          </a:xfrm>
        </p:spPr>
        <p:txBody>
          <a:bodyPr lIns="0" tIns="0" rIns="0" bIns="0"/>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xmlns="" id="{1E528942-D5E2-4F8B-89AD-B073338D39A8}"/>
              </a:ext>
            </a:extLst>
          </p:cNvPr>
          <p:cNvSpPr>
            <a:spLocks noGrp="1"/>
          </p:cNvSpPr>
          <p:nvPr>
            <p:ph idx="1"/>
          </p:nvPr>
        </p:nvSpPr>
        <p:spPr>
          <a:xfrm>
            <a:off x="838200" y="2235199"/>
            <a:ext cx="9940636" cy="3941763"/>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xmlns="" id="{2E1CA52F-C621-4736-8B7A-0C458D20620D}"/>
              </a:ext>
            </a:extLst>
          </p:cNvPr>
          <p:cNvSpPr>
            <a:spLocks noGrp="1"/>
          </p:cNvSpPr>
          <p:nvPr>
            <p:ph type="dt" sz="half" idx="10"/>
          </p:nvPr>
        </p:nvSpPr>
        <p:spPr/>
        <p:txBody>
          <a:bodyPr/>
          <a:lstStyle/>
          <a:p>
            <a:fld id="{836B95C0-7C42-4DAA-9B61-ECBEF0DCCE93}" type="datetimeFigureOut">
              <a:rPr lang="en-GB" smtClean="0"/>
              <a:t>14/09/2018</a:t>
            </a:fld>
            <a:endParaRPr lang="en-GB"/>
          </a:p>
        </p:txBody>
      </p:sp>
      <p:sp>
        <p:nvSpPr>
          <p:cNvPr id="5" name="Footer Placeholder 4">
            <a:extLst>
              <a:ext uri="{FF2B5EF4-FFF2-40B4-BE49-F238E27FC236}">
                <a16:creationId xmlns:a16="http://schemas.microsoft.com/office/drawing/2014/main" xmlns="" id="{B01311FC-D5AA-48A6-9E95-33608AD8BE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1923634-9EF8-440A-A504-E7CC87A5C27F}"/>
              </a:ext>
            </a:extLst>
          </p:cNvPr>
          <p:cNvSpPr>
            <a:spLocks noGrp="1"/>
          </p:cNvSpPr>
          <p:nvPr>
            <p:ph type="sldNum" sz="quarter" idx="12"/>
          </p:nvPr>
        </p:nvSpPr>
        <p:spPr>
          <a:xfrm>
            <a:off x="8610600" y="6356350"/>
            <a:ext cx="2168236" cy="365125"/>
          </a:xfrm>
        </p:spPr>
        <p:txBody>
          <a:bodyPr/>
          <a:lstStyle/>
          <a:p>
            <a:fld id="{993244A8-E44A-4D4E-8A74-F75882220CDA}" type="slidenum">
              <a:rPr lang="en-GB" smtClean="0"/>
              <a:t>‹#›</a:t>
            </a:fld>
            <a:endParaRPr lang="en-GB"/>
          </a:p>
        </p:txBody>
      </p:sp>
      <p:sp>
        <p:nvSpPr>
          <p:cNvPr id="7" name="TextBox 6">
            <a:extLst>
              <a:ext uri="{FF2B5EF4-FFF2-40B4-BE49-F238E27FC236}">
                <a16:creationId xmlns:a16="http://schemas.microsoft.com/office/drawing/2014/main" xmlns="" id="{6F82D7B4-3AB8-4220-A69F-AC78DA5CA7AD}"/>
              </a:ext>
            </a:extLst>
          </p:cNvPr>
          <p:cNvSpPr txBox="1"/>
          <p:nvPr userDrawn="1"/>
        </p:nvSpPr>
        <p:spPr>
          <a:xfrm rot="5400000">
            <a:off x="8747619" y="3670690"/>
            <a:ext cx="6036067" cy="338554"/>
          </a:xfrm>
          <a:prstGeom prst="rect">
            <a:avLst/>
          </a:prstGeom>
          <a:noFill/>
        </p:spPr>
        <p:txBody>
          <a:bodyPr wrap="square" rtlCol="0">
            <a:spAutoFit/>
          </a:bodyPr>
          <a:lstStyle/>
          <a:p>
            <a:pPr algn="ctr"/>
            <a:r>
              <a:rPr lang="en-GB" sz="1600" dirty="0">
                <a:solidFill>
                  <a:schemeClr val="accent5"/>
                </a:solidFill>
              </a:rPr>
              <a:t>Respectful, Reflective, Resilient, Resourceful, Responsible</a:t>
            </a:r>
          </a:p>
        </p:txBody>
      </p:sp>
      <p:pic>
        <p:nvPicPr>
          <p:cNvPr id="11" name="Picture 10">
            <a:extLst>
              <a:ext uri="{FF2B5EF4-FFF2-40B4-BE49-F238E27FC236}">
                <a16:creationId xmlns:a16="http://schemas.microsoft.com/office/drawing/2014/main" xmlns="" id="{F0CE5235-2A89-408E-9BEA-F1B04A169DA0}"/>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38515" y="263841"/>
            <a:ext cx="2073279" cy="877569"/>
          </a:xfrm>
          <a:prstGeom prst="rect">
            <a:avLst/>
          </a:prstGeom>
        </p:spPr>
      </p:pic>
    </p:spTree>
    <p:extLst>
      <p:ext uri="{BB962C8B-B14F-4D97-AF65-F5344CB8AC3E}">
        <p14:creationId xmlns:p14="http://schemas.microsoft.com/office/powerpoint/2010/main" val="11261726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5B0CC6BC-ACD1-46B1-A97B-164CBF7520A0}"/>
              </a:ext>
            </a:extLst>
          </p:cNvPr>
          <p:cNvSpPr/>
          <p:nvPr userDrawn="1"/>
        </p:nvSpPr>
        <p:spPr>
          <a:xfrm>
            <a:off x="11353484" y="0"/>
            <a:ext cx="838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3E87C579-4713-4703-9C92-0F7261E2863D}"/>
              </a:ext>
            </a:extLst>
          </p:cNvPr>
          <p:cNvSpPr>
            <a:spLocks noGrp="1"/>
          </p:cNvSpPr>
          <p:nvPr>
            <p:ph type="title"/>
          </p:nvPr>
        </p:nvSpPr>
        <p:spPr>
          <a:xfrm>
            <a:off x="838200" y="1320799"/>
            <a:ext cx="9940636" cy="914400"/>
          </a:xfrm>
        </p:spPr>
        <p:txBody>
          <a:bodyPr lIns="0" tIns="0" rIns="0" bIns="0"/>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xmlns="" id="{1E528942-D5E2-4F8B-89AD-B073338D39A8}"/>
              </a:ext>
            </a:extLst>
          </p:cNvPr>
          <p:cNvSpPr>
            <a:spLocks noGrp="1"/>
          </p:cNvSpPr>
          <p:nvPr>
            <p:ph idx="1"/>
          </p:nvPr>
        </p:nvSpPr>
        <p:spPr>
          <a:xfrm>
            <a:off x="838200" y="2235199"/>
            <a:ext cx="9940636" cy="3941763"/>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xmlns="" id="{2E1CA52F-C621-4736-8B7A-0C458D20620D}"/>
              </a:ext>
            </a:extLst>
          </p:cNvPr>
          <p:cNvSpPr>
            <a:spLocks noGrp="1"/>
          </p:cNvSpPr>
          <p:nvPr>
            <p:ph type="dt" sz="half" idx="10"/>
          </p:nvPr>
        </p:nvSpPr>
        <p:spPr/>
        <p:txBody>
          <a:bodyPr/>
          <a:lstStyle/>
          <a:p>
            <a:fld id="{836B95C0-7C42-4DAA-9B61-ECBEF0DCCE93}" type="datetimeFigureOut">
              <a:rPr lang="en-GB" smtClean="0"/>
              <a:t>14/09/2018</a:t>
            </a:fld>
            <a:endParaRPr lang="en-GB"/>
          </a:p>
        </p:txBody>
      </p:sp>
      <p:sp>
        <p:nvSpPr>
          <p:cNvPr id="5" name="Footer Placeholder 4">
            <a:extLst>
              <a:ext uri="{FF2B5EF4-FFF2-40B4-BE49-F238E27FC236}">
                <a16:creationId xmlns:a16="http://schemas.microsoft.com/office/drawing/2014/main" xmlns="" id="{B01311FC-D5AA-48A6-9E95-33608AD8BE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1923634-9EF8-440A-A504-E7CC87A5C27F}"/>
              </a:ext>
            </a:extLst>
          </p:cNvPr>
          <p:cNvSpPr>
            <a:spLocks noGrp="1"/>
          </p:cNvSpPr>
          <p:nvPr>
            <p:ph type="sldNum" sz="quarter" idx="12"/>
          </p:nvPr>
        </p:nvSpPr>
        <p:spPr>
          <a:xfrm>
            <a:off x="8610600" y="6356350"/>
            <a:ext cx="2168236" cy="365125"/>
          </a:xfrm>
        </p:spPr>
        <p:txBody>
          <a:bodyPr/>
          <a:lstStyle/>
          <a:p>
            <a:fld id="{993244A8-E44A-4D4E-8A74-F75882220CDA}" type="slidenum">
              <a:rPr lang="en-GB" smtClean="0"/>
              <a:t>‹#›</a:t>
            </a:fld>
            <a:endParaRPr lang="en-GB"/>
          </a:p>
        </p:txBody>
      </p:sp>
      <p:sp>
        <p:nvSpPr>
          <p:cNvPr id="7" name="TextBox 6">
            <a:extLst>
              <a:ext uri="{FF2B5EF4-FFF2-40B4-BE49-F238E27FC236}">
                <a16:creationId xmlns:a16="http://schemas.microsoft.com/office/drawing/2014/main" xmlns="" id="{6F82D7B4-3AB8-4220-A69F-AC78DA5CA7AD}"/>
              </a:ext>
            </a:extLst>
          </p:cNvPr>
          <p:cNvSpPr txBox="1"/>
          <p:nvPr userDrawn="1"/>
        </p:nvSpPr>
        <p:spPr>
          <a:xfrm rot="5400000">
            <a:off x="8747619" y="3670690"/>
            <a:ext cx="6036067" cy="338554"/>
          </a:xfrm>
          <a:prstGeom prst="rect">
            <a:avLst/>
          </a:prstGeom>
          <a:noFill/>
        </p:spPr>
        <p:txBody>
          <a:bodyPr wrap="square" rtlCol="0">
            <a:spAutoFit/>
          </a:bodyPr>
          <a:lstStyle/>
          <a:p>
            <a:pPr algn="ctr"/>
            <a:r>
              <a:rPr lang="en-GB" sz="1600" dirty="0">
                <a:solidFill>
                  <a:schemeClr val="tx1"/>
                </a:solidFill>
              </a:rPr>
              <a:t>Respectful, Reflective, Resilient, Resourceful, Responsible</a:t>
            </a:r>
          </a:p>
        </p:txBody>
      </p:sp>
      <p:pic>
        <p:nvPicPr>
          <p:cNvPr id="12" name="Picture 11">
            <a:extLst>
              <a:ext uri="{FF2B5EF4-FFF2-40B4-BE49-F238E27FC236}">
                <a16:creationId xmlns:a16="http://schemas.microsoft.com/office/drawing/2014/main" xmlns="" id="{81B91646-F621-496F-BB2B-F7878D22C6D0}"/>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38515" y="263841"/>
            <a:ext cx="2073279" cy="877569"/>
          </a:xfrm>
          <a:prstGeom prst="rect">
            <a:avLst/>
          </a:prstGeom>
        </p:spPr>
      </p:pic>
    </p:spTree>
    <p:extLst>
      <p:ext uri="{BB962C8B-B14F-4D97-AF65-F5344CB8AC3E}">
        <p14:creationId xmlns:p14="http://schemas.microsoft.com/office/powerpoint/2010/main" val="17788583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5B0CC6BC-ACD1-46B1-A97B-164CBF7520A0}"/>
              </a:ext>
            </a:extLst>
          </p:cNvPr>
          <p:cNvSpPr/>
          <p:nvPr userDrawn="1"/>
        </p:nvSpPr>
        <p:spPr>
          <a:xfrm>
            <a:off x="11353484" y="0"/>
            <a:ext cx="83851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3E87C579-4713-4703-9C92-0F7261E2863D}"/>
              </a:ext>
            </a:extLst>
          </p:cNvPr>
          <p:cNvSpPr>
            <a:spLocks noGrp="1"/>
          </p:cNvSpPr>
          <p:nvPr>
            <p:ph type="title"/>
          </p:nvPr>
        </p:nvSpPr>
        <p:spPr>
          <a:xfrm>
            <a:off x="838200" y="1320799"/>
            <a:ext cx="9940636" cy="914400"/>
          </a:xfrm>
        </p:spPr>
        <p:txBody>
          <a:bodyPr lIns="0" tIns="0" rIns="0" bIns="0"/>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xmlns="" id="{1E528942-D5E2-4F8B-89AD-B073338D39A8}"/>
              </a:ext>
            </a:extLst>
          </p:cNvPr>
          <p:cNvSpPr>
            <a:spLocks noGrp="1"/>
          </p:cNvSpPr>
          <p:nvPr>
            <p:ph idx="1"/>
          </p:nvPr>
        </p:nvSpPr>
        <p:spPr>
          <a:xfrm>
            <a:off x="838200" y="2235199"/>
            <a:ext cx="9940636" cy="3941763"/>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xmlns="" id="{2E1CA52F-C621-4736-8B7A-0C458D20620D}"/>
              </a:ext>
            </a:extLst>
          </p:cNvPr>
          <p:cNvSpPr>
            <a:spLocks noGrp="1"/>
          </p:cNvSpPr>
          <p:nvPr>
            <p:ph type="dt" sz="half" idx="10"/>
          </p:nvPr>
        </p:nvSpPr>
        <p:spPr/>
        <p:txBody>
          <a:bodyPr/>
          <a:lstStyle/>
          <a:p>
            <a:fld id="{836B95C0-7C42-4DAA-9B61-ECBEF0DCCE93}" type="datetimeFigureOut">
              <a:rPr lang="en-GB" smtClean="0"/>
              <a:t>14/09/2018</a:t>
            </a:fld>
            <a:endParaRPr lang="en-GB"/>
          </a:p>
        </p:txBody>
      </p:sp>
      <p:sp>
        <p:nvSpPr>
          <p:cNvPr id="5" name="Footer Placeholder 4">
            <a:extLst>
              <a:ext uri="{FF2B5EF4-FFF2-40B4-BE49-F238E27FC236}">
                <a16:creationId xmlns:a16="http://schemas.microsoft.com/office/drawing/2014/main" xmlns="" id="{B01311FC-D5AA-48A6-9E95-33608AD8BE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1923634-9EF8-440A-A504-E7CC87A5C27F}"/>
              </a:ext>
            </a:extLst>
          </p:cNvPr>
          <p:cNvSpPr>
            <a:spLocks noGrp="1"/>
          </p:cNvSpPr>
          <p:nvPr>
            <p:ph type="sldNum" sz="quarter" idx="12"/>
          </p:nvPr>
        </p:nvSpPr>
        <p:spPr>
          <a:xfrm>
            <a:off x="8610600" y="6356350"/>
            <a:ext cx="2168236" cy="365125"/>
          </a:xfrm>
        </p:spPr>
        <p:txBody>
          <a:bodyPr/>
          <a:lstStyle/>
          <a:p>
            <a:fld id="{993244A8-E44A-4D4E-8A74-F75882220CDA}" type="slidenum">
              <a:rPr lang="en-GB" smtClean="0"/>
              <a:t>‹#›</a:t>
            </a:fld>
            <a:endParaRPr lang="en-GB"/>
          </a:p>
        </p:txBody>
      </p:sp>
      <p:sp>
        <p:nvSpPr>
          <p:cNvPr id="7" name="TextBox 6">
            <a:extLst>
              <a:ext uri="{FF2B5EF4-FFF2-40B4-BE49-F238E27FC236}">
                <a16:creationId xmlns:a16="http://schemas.microsoft.com/office/drawing/2014/main" xmlns="" id="{6F82D7B4-3AB8-4220-A69F-AC78DA5CA7AD}"/>
              </a:ext>
            </a:extLst>
          </p:cNvPr>
          <p:cNvSpPr txBox="1"/>
          <p:nvPr userDrawn="1"/>
        </p:nvSpPr>
        <p:spPr>
          <a:xfrm rot="5400000">
            <a:off x="8747619" y="3670690"/>
            <a:ext cx="6036067" cy="338554"/>
          </a:xfrm>
          <a:prstGeom prst="rect">
            <a:avLst/>
          </a:prstGeom>
          <a:noFill/>
        </p:spPr>
        <p:txBody>
          <a:bodyPr wrap="square" rtlCol="0">
            <a:spAutoFit/>
          </a:bodyPr>
          <a:lstStyle/>
          <a:p>
            <a:pPr algn="ctr"/>
            <a:r>
              <a:rPr lang="en-GB" sz="1600" dirty="0">
                <a:solidFill>
                  <a:schemeClr val="tx1"/>
                </a:solidFill>
              </a:rPr>
              <a:t>Respectful, Reflective, Resilient, Resourceful, Responsible</a:t>
            </a:r>
          </a:p>
        </p:txBody>
      </p:sp>
      <p:pic>
        <p:nvPicPr>
          <p:cNvPr id="12" name="Picture 11">
            <a:extLst>
              <a:ext uri="{FF2B5EF4-FFF2-40B4-BE49-F238E27FC236}">
                <a16:creationId xmlns:a16="http://schemas.microsoft.com/office/drawing/2014/main" xmlns="" id="{A8AC945F-3D59-48D7-AE56-0B6DE66118EA}"/>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38515" y="263841"/>
            <a:ext cx="2073279" cy="877569"/>
          </a:xfrm>
          <a:prstGeom prst="rect">
            <a:avLst/>
          </a:prstGeom>
        </p:spPr>
      </p:pic>
    </p:spTree>
    <p:extLst>
      <p:ext uri="{BB962C8B-B14F-4D97-AF65-F5344CB8AC3E}">
        <p14:creationId xmlns:p14="http://schemas.microsoft.com/office/powerpoint/2010/main" val="1096578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87C579-4713-4703-9C92-0F7261E2863D}"/>
              </a:ext>
            </a:extLst>
          </p:cNvPr>
          <p:cNvSpPr>
            <a:spLocks noGrp="1"/>
          </p:cNvSpPr>
          <p:nvPr>
            <p:ph type="title"/>
          </p:nvPr>
        </p:nvSpPr>
        <p:spPr>
          <a:xfrm>
            <a:off x="838200" y="1320799"/>
            <a:ext cx="10515600" cy="914400"/>
          </a:xfrm>
        </p:spPr>
        <p:txBody>
          <a:bodyPr lIns="0" tIns="0" rIns="0" bIns="0"/>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xmlns="" id="{1E528942-D5E2-4F8B-89AD-B073338D39A8}"/>
              </a:ext>
            </a:extLst>
          </p:cNvPr>
          <p:cNvSpPr>
            <a:spLocks noGrp="1"/>
          </p:cNvSpPr>
          <p:nvPr>
            <p:ph idx="1"/>
          </p:nvPr>
        </p:nvSpPr>
        <p:spPr>
          <a:xfrm>
            <a:off x="838200" y="2235199"/>
            <a:ext cx="10515600" cy="3941763"/>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xmlns="" id="{2E1CA52F-C621-4736-8B7A-0C458D20620D}"/>
              </a:ext>
            </a:extLst>
          </p:cNvPr>
          <p:cNvSpPr>
            <a:spLocks noGrp="1"/>
          </p:cNvSpPr>
          <p:nvPr>
            <p:ph type="dt" sz="half" idx="10"/>
          </p:nvPr>
        </p:nvSpPr>
        <p:spPr/>
        <p:txBody>
          <a:bodyPr/>
          <a:lstStyle/>
          <a:p>
            <a:fld id="{836B95C0-7C42-4DAA-9B61-ECBEF0DCCE93}" type="datetimeFigureOut">
              <a:rPr lang="en-GB" smtClean="0"/>
              <a:t>14/09/2018</a:t>
            </a:fld>
            <a:endParaRPr lang="en-GB"/>
          </a:p>
        </p:txBody>
      </p:sp>
      <p:sp>
        <p:nvSpPr>
          <p:cNvPr id="5" name="Footer Placeholder 4">
            <a:extLst>
              <a:ext uri="{FF2B5EF4-FFF2-40B4-BE49-F238E27FC236}">
                <a16:creationId xmlns:a16="http://schemas.microsoft.com/office/drawing/2014/main" xmlns="" id="{B01311FC-D5AA-48A6-9E95-33608AD8BE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1923634-9EF8-440A-A504-E7CC87A5C27F}"/>
              </a:ext>
            </a:extLst>
          </p:cNvPr>
          <p:cNvSpPr>
            <a:spLocks noGrp="1"/>
          </p:cNvSpPr>
          <p:nvPr>
            <p:ph type="sldNum" sz="quarter" idx="12"/>
          </p:nvPr>
        </p:nvSpPr>
        <p:spPr/>
        <p:txBody>
          <a:bodyPr/>
          <a:lstStyle/>
          <a:p>
            <a:fld id="{993244A8-E44A-4D4E-8A74-F75882220CDA}" type="slidenum">
              <a:rPr lang="en-GB" smtClean="0"/>
              <a:t>‹#›</a:t>
            </a:fld>
            <a:endParaRPr lang="en-GB"/>
          </a:p>
        </p:txBody>
      </p:sp>
      <p:pic>
        <p:nvPicPr>
          <p:cNvPr id="9" name="Picture 8">
            <a:extLst>
              <a:ext uri="{FF2B5EF4-FFF2-40B4-BE49-F238E27FC236}">
                <a16:creationId xmlns:a16="http://schemas.microsoft.com/office/drawing/2014/main" xmlns="" id="{783340A8-46F2-4987-ACFB-A8F29342EA89}"/>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38515" y="263841"/>
            <a:ext cx="2073279" cy="877569"/>
          </a:xfrm>
          <a:prstGeom prst="rect">
            <a:avLst/>
          </a:prstGeom>
        </p:spPr>
      </p:pic>
    </p:spTree>
    <p:extLst>
      <p:ext uri="{BB962C8B-B14F-4D97-AF65-F5344CB8AC3E}">
        <p14:creationId xmlns:p14="http://schemas.microsoft.com/office/powerpoint/2010/main" val="24724403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5B0CC6BC-ACD1-46B1-A97B-164CBF7520A0}"/>
              </a:ext>
            </a:extLst>
          </p:cNvPr>
          <p:cNvSpPr/>
          <p:nvPr userDrawn="1"/>
        </p:nvSpPr>
        <p:spPr>
          <a:xfrm>
            <a:off x="11353484" y="0"/>
            <a:ext cx="83851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3E87C579-4713-4703-9C92-0F7261E2863D}"/>
              </a:ext>
            </a:extLst>
          </p:cNvPr>
          <p:cNvSpPr>
            <a:spLocks noGrp="1"/>
          </p:cNvSpPr>
          <p:nvPr>
            <p:ph type="title"/>
          </p:nvPr>
        </p:nvSpPr>
        <p:spPr>
          <a:xfrm>
            <a:off x="838200" y="1320799"/>
            <a:ext cx="9940636" cy="914400"/>
          </a:xfrm>
        </p:spPr>
        <p:txBody>
          <a:bodyPr lIns="0" tIns="0" rIns="0" bIns="0"/>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xmlns="" id="{1E528942-D5E2-4F8B-89AD-B073338D39A8}"/>
              </a:ext>
            </a:extLst>
          </p:cNvPr>
          <p:cNvSpPr>
            <a:spLocks noGrp="1"/>
          </p:cNvSpPr>
          <p:nvPr>
            <p:ph idx="1"/>
          </p:nvPr>
        </p:nvSpPr>
        <p:spPr>
          <a:xfrm>
            <a:off x="838200" y="2235199"/>
            <a:ext cx="9940636" cy="3941763"/>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xmlns="" id="{2E1CA52F-C621-4736-8B7A-0C458D20620D}"/>
              </a:ext>
            </a:extLst>
          </p:cNvPr>
          <p:cNvSpPr>
            <a:spLocks noGrp="1"/>
          </p:cNvSpPr>
          <p:nvPr>
            <p:ph type="dt" sz="half" idx="10"/>
          </p:nvPr>
        </p:nvSpPr>
        <p:spPr/>
        <p:txBody>
          <a:bodyPr/>
          <a:lstStyle/>
          <a:p>
            <a:fld id="{836B95C0-7C42-4DAA-9B61-ECBEF0DCCE93}" type="datetimeFigureOut">
              <a:rPr lang="en-GB" smtClean="0"/>
              <a:t>14/09/2018</a:t>
            </a:fld>
            <a:endParaRPr lang="en-GB"/>
          </a:p>
        </p:txBody>
      </p:sp>
      <p:sp>
        <p:nvSpPr>
          <p:cNvPr id="5" name="Footer Placeholder 4">
            <a:extLst>
              <a:ext uri="{FF2B5EF4-FFF2-40B4-BE49-F238E27FC236}">
                <a16:creationId xmlns:a16="http://schemas.microsoft.com/office/drawing/2014/main" xmlns="" id="{B01311FC-D5AA-48A6-9E95-33608AD8BE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1923634-9EF8-440A-A504-E7CC87A5C27F}"/>
              </a:ext>
            </a:extLst>
          </p:cNvPr>
          <p:cNvSpPr>
            <a:spLocks noGrp="1"/>
          </p:cNvSpPr>
          <p:nvPr>
            <p:ph type="sldNum" sz="quarter" idx="12"/>
          </p:nvPr>
        </p:nvSpPr>
        <p:spPr>
          <a:xfrm>
            <a:off x="8610600" y="6356350"/>
            <a:ext cx="2168236" cy="365125"/>
          </a:xfrm>
        </p:spPr>
        <p:txBody>
          <a:bodyPr/>
          <a:lstStyle/>
          <a:p>
            <a:fld id="{993244A8-E44A-4D4E-8A74-F75882220CDA}" type="slidenum">
              <a:rPr lang="en-GB" smtClean="0"/>
              <a:t>‹#›</a:t>
            </a:fld>
            <a:endParaRPr lang="en-GB"/>
          </a:p>
        </p:txBody>
      </p:sp>
      <p:sp>
        <p:nvSpPr>
          <p:cNvPr id="7" name="TextBox 6">
            <a:extLst>
              <a:ext uri="{FF2B5EF4-FFF2-40B4-BE49-F238E27FC236}">
                <a16:creationId xmlns:a16="http://schemas.microsoft.com/office/drawing/2014/main" xmlns="" id="{6F82D7B4-3AB8-4220-A69F-AC78DA5CA7AD}"/>
              </a:ext>
            </a:extLst>
          </p:cNvPr>
          <p:cNvSpPr txBox="1"/>
          <p:nvPr userDrawn="1"/>
        </p:nvSpPr>
        <p:spPr>
          <a:xfrm rot="5400000">
            <a:off x="8747619" y="3670690"/>
            <a:ext cx="6036067" cy="338554"/>
          </a:xfrm>
          <a:prstGeom prst="rect">
            <a:avLst/>
          </a:prstGeom>
          <a:noFill/>
        </p:spPr>
        <p:txBody>
          <a:bodyPr wrap="square" rtlCol="0">
            <a:spAutoFit/>
          </a:bodyPr>
          <a:lstStyle/>
          <a:p>
            <a:pPr algn="ctr"/>
            <a:r>
              <a:rPr lang="en-GB" sz="1600" dirty="0">
                <a:solidFill>
                  <a:schemeClr val="tx1"/>
                </a:solidFill>
              </a:rPr>
              <a:t>Respectful, Reflective, Resilient, Resourceful, Responsible</a:t>
            </a:r>
          </a:p>
        </p:txBody>
      </p:sp>
      <p:pic>
        <p:nvPicPr>
          <p:cNvPr id="12" name="Picture 11">
            <a:extLst>
              <a:ext uri="{FF2B5EF4-FFF2-40B4-BE49-F238E27FC236}">
                <a16:creationId xmlns:a16="http://schemas.microsoft.com/office/drawing/2014/main" xmlns="" id="{727F80EE-931E-4B59-AC8D-B8008F8E194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38515" y="263841"/>
            <a:ext cx="2073279" cy="877569"/>
          </a:xfrm>
          <a:prstGeom prst="rect">
            <a:avLst/>
          </a:prstGeom>
        </p:spPr>
      </p:pic>
    </p:spTree>
    <p:extLst>
      <p:ext uri="{BB962C8B-B14F-4D97-AF65-F5344CB8AC3E}">
        <p14:creationId xmlns:p14="http://schemas.microsoft.com/office/powerpoint/2010/main" val="502956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A0DF91-E7F3-4B5C-9B5E-EFEE7A027C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8C473B23-066C-4039-AB27-DD062C9B27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3D5C72AD-A690-4D95-8F23-D3AEB4F85B71}"/>
              </a:ext>
            </a:extLst>
          </p:cNvPr>
          <p:cNvSpPr>
            <a:spLocks noGrp="1"/>
          </p:cNvSpPr>
          <p:nvPr>
            <p:ph type="dt" sz="half" idx="10"/>
          </p:nvPr>
        </p:nvSpPr>
        <p:spPr/>
        <p:txBody>
          <a:bodyPr/>
          <a:lstStyle/>
          <a:p>
            <a:fld id="{836B95C0-7C42-4DAA-9B61-ECBEF0DCCE93}" type="datetimeFigureOut">
              <a:rPr lang="en-GB" smtClean="0"/>
              <a:t>14/09/2018</a:t>
            </a:fld>
            <a:endParaRPr lang="en-GB"/>
          </a:p>
        </p:txBody>
      </p:sp>
      <p:sp>
        <p:nvSpPr>
          <p:cNvPr id="5" name="Footer Placeholder 4">
            <a:extLst>
              <a:ext uri="{FF2B5EF4-FFF2-40B4-BE49-F238E27FC236}">
                <a16:creationId xmlns:a16="http://schemas.microsoft.com/office/drawing/2014/main" xmlns="" id="{A97D2D62-EF1A-401E-A955-DA2658FD46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48E2ECC-5A4F-4961-972E-3BC2EFA3DC74}"/>
              </a:ext>
            </a:extLst>
          </p:cNvPr>
          <p:cNvSpPr>
            <a:spLocks noGrp="1"/>
          </p:cNvSpPr>
          <p:nvPr>
            <p:ph type="sldNum" sz="quarter" idx="12"/>
          </p:nvPr>
        </p:nvSpPr>
        <p:spPr/>
        <p:txBody>
          <a:bodyPr/>
          <a:lstStyle/>
          <a:p>
            <a:fld id="{993244A8-E44A-4D4E-8A74-F75882220CDA}" type="slidenum">
              <a:rPr lang="en-GB" smtClean="0"/>
              <a:t>‹#›</a:t>
            </a:fld>
            <a:endParaRPr lang="en-GB"/>
          </a:p>
        </p:txBody>
      </p:sp>
      <p:pic>
        <p:nvPicPr>
          <p:cNvPr id="9" name="Picture 8">
            <a:extLst>
              <a:ext uri="{FF2B5EF4-FFF2-40B4-BE49-F238E27FC236}">
                <a16:creationId xmlns:a16="http://schemas.microsoft.com/office/drawing/2014/main" xmlns="" id="{0CAF3277-8BD2-45FD-B37E-B84D26AD23B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38515" y="263841"/>
            <a:ext cx="2073279" cy="877569"/>
          </a:xfrm>
          <a:prstGeom prst="rect">
            <a:avLst/>
          </a:prstGeom>
        </p:spPr>
      </p:pic>
    </p:spTree>
    <p:extLst>
      <p:ext uri="{BB962C8B-B14F-4D97-AF65-F5344CB8AC3E}">
        <p14:creationId xmlns:p14="http://schemas.microsoft.com/office/powerpoint/2010/main" val="12387169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A0DF91-E7F3-4B5C-9B5E-EFEE7A027C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8C473B23-066C-4039-AB27-DD062C9B27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6" name="Picture 5">
            <a:extLst>
              <a:ext uri="{FF2B5EF4-FFF2-40B4-BE49-F238E27FC236}">
                <a16:creationId xmlns:a16="http://schemas.microsoft.com/office/drawing/2014/main" xmlns="" id="{C70E0A52-8D85-420E-928D-FEDE14472263}"/>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38515" y="263841"/>
            <a:ext cx="2073279" cy="877569"/>
          </a:xfrm>
          <a:prstGeom prst="rect">
            <a:avLst/>
          </a:prstGeom>
        </p:spPr>
      </p:pic>
    </p:spTree>
    <p:extLst>
      <p:ext uri="{BB962C8B-B14F-4D97-AF65-F5344CB8AC3E}">
        <p14:creationId xmlns:p14="http://schemas.microsoft.com/office/powerpoint/2010/main" val="40067361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57D5872-8BBB-4A18-9F9F-D9BD88FF4797}"/>
              </a:ext>
            </a:extLst>
          </p:cNvPr>
          <p:cNvSpPr>
            <a:spLocks noGrp="1"/>
          </p:cNvSpPr>
          <p:nvPr>
            <p:ph sz="half" idx="1"/>
          </p:nvPr>
        </p:nvSpPr>
        <p:spPr>
          <a:xfrm>
            <a:off x="838200" y="2414587"/>
            <a:ext cx="5181600" cy="37623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xmlns="" id="{FED16F22-FA75-4549-9F57-8D8A01939029}"/>
              </a:ext>
            </a:extLst>
          </p:cNvPr>
          <p:cNvSpPr>
            <a:spLocks noGrp="1"/>
          </p:cNvSpPr>
          <p:nvPr>
            <p:ph sz="half" idx="2"/>
          </p:nvPr>
        </p:nvSpPr>
        <p:spPr>
          <a:xfrm>
            <a:off x="6172200" y="2414587"/>
            <a:ext cx="5181600" cy="37623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A5944490-C8FD-4D24-9F8A-26B40CF4C2A0}"/>
              </a:ext>
            </a:extLst>
          </p:cNvPr>
          <p:cNvSpPr>
            <a:spLocks noGrp="1"/>
          </p:cNvSpPr>
          <p:nvPr>
            <p:ph type="dt" sz="half" idx="10"/>
          </p:nvPr>
        </p:nvSpPr>
        <p:spPr/>
        <p:txBody>
          <a:bodyPr/>
          <a:lstStyle/>
          <a:p>
            <a:fld id="{836B95C0-7C42-4DAA-9B61-ECBEF0DCCE93}" type="datetimeFigureOut">
              <a:rPr lang="en-GB" smtClean="0"/>
              <a:t>14/09/2018</a:t>
            </a:fld>
            <a:endParaRPr lang="en-GB"/>
          </a:p>
        </p:txBody>
      </p:sp>
      <p:sp>
        <p:nvSpPr>
          <p:cNvPr id="6" name="Footer Placeholder 5">
            <a:extLst>
              <a:ext uri="{FF2B5EF4-FFF2-40B4-BE49-F238E27FC236}">
                <a16:creationId xmlns:a16="http://schemas.microsoft.com/office/drawing/2014/main" xmlns="" id="{110DBC5A-5C31-47F6-8310-1A9A7E1D2B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FFCE1DA-75E0-4CB8-AD24-2286685E9FA2}"/>
              </a:ext>
            </a:extLst>
          </p:cNvPr>
          <p:cNvSpPr>
            <a:spLocks noGrp="1"/>
          </p:cNvSpPr>
          <p:nvPr>
            <p:ph type="sldNum" sz="quarter" idx="12"/>
          </p:nvPr>
        </p:nvSpPr>
        <p:spPr/>
        <p:txBody>
          <a:bodyPr/>
          <a:lstStyle/>
          <a:p>
            <a:fld id="{993244A8-E44A-4D4E-8A74-F75882220CDA}" type="slidenum">
              <a:rPr lang="en-GB" smtClean="0"/>
              <a:t>‹#›</a:t>
            </a:fld>
            <a:endParaRPr lang="en-GB"/>
          </a:p>
        </p:txBody>
      </p:sp>
      <p:sp>
        <p:nvSpPr>
          <p:cNvPr id="9" name="Title 1">
            <a:extLst>
              <a:ext uri="{FF2B5EF4-FFF2-40B4-BE49-F238E27FC236}">
                <a16:creationId xmlns:a16="http://schemas.microsoft.com/office/drawing/2014/main" xmlns="" id="{55B77391-7E8C-4DC0-A7FC-B062EB062F69}"/>
              </a:ext>
            </a:extLst>
          </p:cNvPr>
          <p:cNvSpPr>
            <a:spLocks noGrp="1"/>
          </p:cNvSpPr>
          <p:nvPr>
            <p:ph type="title"/>
          </p:nvPr>
        </p:nvSpPr>
        <p:spPr>
          <a:xfrm>
            <a:off x="838200" y="1320799"/>
            <a:ext cx="10515600" cy="914400"/>
          </a:xfrm>
        </p:spPr>
        <p:txBody>
          <a:bodyPr lIns="0" tIns="0" rIns="0" bIns="0"/>
          <a:lstStyle/>
          <a:p>
            <a:r>
              <a:rPr lang="en-US" dirty="0"/>
              <a:t>Click to edit Master title style</a:t>
            </a:r>
            <a:endParaRPr lang="en-GB" dirty="0"/>
          </a:p>
        </p:txBody>
      </p:sp>
      <p:pic>
        <p:nvPicPr>
          <p:cNvPr id="11" name="Picture 10">
            <a:extLst>
              <a:ext uri="{FF2B5EF4-FFF2-40B4-BE49-F238E27FC236}">
                <a16:creationId xmlns:a16="http://schemas.microsoft.com/office/drawing/2014/main" xmlns="" id="{70D66D14-AE1E-473D-ADDA-6C7C69CFF8C6}"/>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38515" y="263841"/>
            <a:ext cx="2073279" cy="877569"/>
          </a:xfrm>
          <a:prstGeom prst="rect">
            <a:avLst/>
          </a:prstGeom>
        </p:spPr>
      </p:pic>
    </p:spTree>
    <p:extLst>
      <p:ext uri="{BB962C8B-B14F-4D97-AF65-F5344CB8AC3E}">
        <p14:creationId xmlns:p14="http://schemas.microsoft.com/office/powerpoint/2010/main" val="6778355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57D5872-8BBB-4A18-9F9F-D9BD88FF4797}"/>
              </a:ext>
            </a:extLst>
          </p:cNvPr>
          <p:cNvSpPr>
            <a:spLocks noGrp="1"/>
          </p:cNvSpPr>
          <p:nvPr>
            <p:ph sz="half" idx="1"/>
          </p:nvPr>
        </p:nvSpPr>
        <p:spPr>
          <a:xfrm>
            <a:off x="838200" y="2733964"/>
            <a:ext cx="5181600" cy="3500150"/>
          </a:xfrm>
        </p:spPr>
        <p:txBody>
          <a:bodyPr lIns="0" tIns="0" r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FED16F22-FA75-4549-9F57-8D8A01939029}"/>
              </a:ext>
            </a:extLst>
          </p:cNvPr>
          <p:cNvSpPr>
            <a:spLocks noGrp="1"/>
          </p:cNvSpPr>
          <p:nvPr>
            <p:ph sz="half" idx="2"/>
          </p:nvPr>
        </p:nvSpPr>
        <p:spPr>
          <a:xfrm>
            <a:off x="6172200" y="2733964"/>
            <a:ext cx="5181600" cy="3500150"/>
          </a:xfrm>
        </p:spPr>
        <p:txBody>
          <a:bodyPr lIns="0" tIns="0" r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A5944490-C8FD-4D24-9F8A-26B40CF4C2A0}"/>
              </a:ext>
            </a:extLst>
          </p:cNvPr>
          <p:cNvSpPr>
            <a:spLocks noGrp="1"/>
          </p:cNvSpPr>
          <p:nvPr>
            <p:ph type="dt" sz="half" idx="10"/>
          </p:nvPr>
        </p:nvSpPr>
        <p:spPr/>
        <p:txBody>
          <a:bodyPr/>
          <a:lstStyle/>
          <a:p>
            <a:fld id="{836B95C0-7C42-4DAA-9B61-ECBEF0DCCE93}" type="datetimeFigureOut">
              <a:rPr lang="en-GB" smtClean="0"/>
              <a:t>14/09/2018</a:t>
            </a:fld>
            <a:endParaRPr lang="en-GB"/>
          </a:p>
        </p:txBody>
      </p:sp>
      <p:sp>
        <p:nvSpPr>
          <p:cNvPr id="6" name="Footer Placeholder 5">
            <a:extLst>
              <a:ext uri="{FF2B5EF4-FFF2-40B4-BE49-F238E27FC236}">
                <a16:creationId xmlns:a16="http://schemas.microsoft.com/office/drawing/2014/main" xmlns="" id="{110DBC5A-5C31-47F6-8310-1A9A7E1D2B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FFCE1DA-75E0-4CB8-AD24-2286685E9FA2}"/>
              </a:ext>
            </a:extLst>
          </p:cNvPr>
          <p:cNvSpPr>
            <a:spLocks noGrp="1"/>
          </p:cNvSpPr>
          <p:nvPr>
            <p:ph type="sldNum" sz="quarter" idx="12"/>
          </p:nvPr>
        </p:nvSpPr>
        <p:spPr/>
        <p:txBody>
          <a:bodyPr/>
          <a:lstStyle/>
          <a:p>
            <a:fld id="{993244A8-E44A-4D4E-8A74-F75882220CDA}" type="slidenum">
              <a:rPr lang="en-GB" smtClean="0"/>
              <a:t>‹#›</a:t>
            </a:fld>
            <a:endParaRPr lang="en-GB"/>
          </a:p>
        </p:txBody>
      </p:sp>
      <p:sp>
        <p:nvSpPr>
          <p:cNvPr id="9" name="Title 1">
            <a:extLst>
              <a:ext uri="{FF2B5EF4-FFF2-40B4-BE49-F238E27FC236}">
                <a16:creationId xmlns:a16="http://schemas.microsoft.com/office/drawing/2014/main" xmlns="" id="{55B77391-7E8C-4DC0-A7FC-B062EB062F69}"/>
              </a:ext>
            </a:extLst>
          </p:cNvPr>
          <p:cNvSpPr>
            <a:spLocks noGrp="1"/>
          </p:cNvSpPr>
          <p:nvPr>
            <p:ph type="title"/>
          </p:nvPr>
        </p:nvSpPr>
        <p:spPr>
          <a:xfrm>
            <a:off x="838200" y="1320799"/>
            <a:ext cx="10515600" cy="914400"/>
          </a:xfrm>
        </p:spPr>
        <p:txBody>
          <a:bodyPr lIns="0" tIns="0" rIns="0" bIns="0"/>
          <a:lstStyle/>
          <a:p>
            <a:r>
              <a:rPr lang="en-US" dirty="0"/>
              <a:t>Click to edit Master title style</a:t>
            </a:r>
            <a:endParaRPr lang="en-GB" dirty="0"/>
          </a:p>
        </p:txBody>
      </p:sp>
      <p:sp>
        <p:nvSpPr>
          <p:cNvPr id="10" name="Text Placeholder 2">
            <a:extLst>
              <a:ext uri="{FF2B5EF4-FFF2-40B4-BE49-F238E27FC236}">
                <a16:creationId xmlns:a16="http://schemas.microsoft.com/office/drawing/2014/main" xmlns="" id="{955CE94E-A5F4-4EDF-AAD7-D6A976785F21}"/>
              </a:ext>
            </a:extLst>
          </p:cNvPr>
          <p:cNvSpPr>
            <a:spLocks noGrp="1"/>
          </p:cNvSpPr>
          <p:nvPr>
            <p:ph type="body" idx="13"/>
          </p:nvPr>
        </p:nvSpPr>
        <p:spPr>
          <a:xfrm>
            <a:off x="839788" y="2235198"/>
            <a:ext cx="5157787" cy="498765"/>
          </a:xfrm>
        </p:spPr>
        <p:txBody>
          <a:bodyPr lIns="0" tIns="0" rIns="0" b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Text Placeholder 4">
            <a:extLst>
              <a:ext uri="{FF2B5EF4-FFF2-40B4-BE49-F238E27FC236}">
                <a16:creationId xmlns:a16="http://schemas.microsoft.com/office/drawing/2014/main" xmlns="" id="{23E98CFD-46C3-4FA6-9BCB-CBE09FD88B1B}"/>
              </a:ext>
            </a:extLst>
          </p:cNvPr>
          <p:cNvSpPr>
            <a:spLocks noGrp="1"/>
          </p:cNvSpPr>
          <p:nvPr>
            <p:ph type="body" sz="quarter" idx="3"/>
          </p:nvPr>
        </p:nvSpPr>
        <p:spPr>
          <a:xfrm>
            <a:off x="6172200" y="2235198"/>
            <a:ext cx="5183188" cy="498765"/>
          </a:xfrm>
        </p:spPr>
        <p:txBody>
          <a:bodyPr lIns="0" tIns="0" rIns="0" bIns="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pic>
        <p:nvPicPr>
          <p:cNvPr id="13" name="Picture 12">
            <a:extLst>
              <a:ext uri="{FF2B5EF4-FFF2-40B4-BE49-F238E27FC236}">
                <a16:creationId xmlns:a16="http://schemas.microsoft.com/office/drawing/2014/main" xmlns="" id="{BD4F2613-EF16-463E-A3D9-4AB609E8CBE7}"/>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38515" y="263841"/>
            <a:ext cx="2073279" cy="877569"/>
          </a:xfrm>
          <a:prstGeom prst="rect">
            <a:avLst/>
          </a:prstGeom>
        </p:spPr>
      </p:pic>
    </p:spTree>
    <p:extLst>
      <p:ext uri="{BB962C8B-B14F-4D97-AF65-F5344CB8AC3E}">
        <p14:creationId xmlns:p14="http://schemas.microsoft.com/office/powerpoint/2010/main" val="12994613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52052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58F01DE8-C564-4124-B537-0C3466BFD5A4}"/>
              </a:ext>
            </a:extLst>
          </p:cNvPr>
          <p:cNvSpPr>
            <a:spLocks noGrp="1"/>
          </p:cNvSpPr>
          <p:nvPr>
            <p:ph type="pic" sz="quarter" idx="10"/>
          </p:nvPr>
        </p:nvSpPr>
        <p:spPr>
          <a:xfrm>
            <a:off x="0" y="0"/>
            <a:ext cx="12192000" cy="6858000"/>
          </a:xfrm>
          <a:solidFill>
            <a:schemeClr val="tx1">
              <a:lumMod val="95000"/>
            </a:schemeClr>
          </a:solidFill>
        </p:spPr>
        <p:txBody>
          <a:bodyPr anchor="ctr" anchorCtr="1"/>
          <a:lstStyle>
            <a:lvl1pPr marL="0" indent="0" algn="ctr">
              <a:buNone/>
              <a:defRPr/>
            </a:lvl1pPr>
          </a:lstStyle>
          <a:p>
            <a:endParaRPr lang="en-GB" dirty="0"/>
          </a:p>
        </p:txBody>
      </p:sp>
      <p:pic>
        <p:nvPicPr>
          <p:cNvPr id="5" name="Picture 4">
            <a:extLst>
              <a:ext uri="{FF2B5EF4-FFF2-40B4-BE49-F238E27FC236}">
                <a16:creationId xmlns:a16="http://schemas.microsoft.com/office/drawing/2014/main" xmlns="" id="{FFBCC937-9FAA-4214-BB39-D7F2797B3E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4256" y="535891"/>
            <a:ext cx="2334434" cy="988110"/>
          </a:xfrm>
          <a:prstGeom prst="rect">
            <a:avLst/>
          </a:prstGeom>
        </p:spPr>
      </p:pic>
    </p:spTree>
    <p:extLst>
      <p:ext uri="{BB962C8B-B14F-4D97-AF65-F5344CB8AC3E}">
        <p14:creationId xmlns:p14="http://schemas.microsoft.com/office/powerpoint/2010/main" val="3346655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B3CD87-D648-4611-BA2D-88A23E3329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C9C0F94-74B1-47BE-AA8A-1AABFD828D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6EFA14F0-E970-439B-BC62-6417587D58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A2C6429-19F1-40B9-893C-633F13A5DE4F}"/>
              </a:ext>
            </a:extLst>
          </p:cNvPr>
          <p:cNvSpPr>
            <a:spLocks noGrp="1"/>
          </p:cNvSpPr>
          <p:nvPr>
            <p:ph type="dt" sz="half" idx="10"/>
          </p:nvPr>
        </p:nvSpPr>
        <p:spPr/>
        <p:txBody>
          <a:bodyPr/>
          <a:lstStyle/>
          <a:p>
            <a:fld id="{836B95C0-7C42-4DAA-9B61-ECBEF0DCCE93}" type="datetimeFigureOut">
              <a:rPr lang="en-GB" smtClean="0"/>
              <a:t>14/09/2018</a:t>
            </a:fld>
            <a:endParaRPr lang="en-GB"/>
          </a:p>
        </p:txBody>
      </p:sp>
      <p:sp>
        <p:nvSpPr>
          <p:cNvPr id="6" name="Footer Placeholder 5">
            <a:extLst>
              <a:ext uri="{FF2B5EF4-FFF2-40B4-BE49-F238E27FC236}">
                <a16:creationId xmlns:a16="http://schemas.microsoft.com/office/drawing/2014/main" xmlns="" id="{F6244285-23B9-4EC3-8A2B-687228055D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C3A8F59-F9DC-4E0E-8C40-12FD8AC924F5}"/>
              </a:ext>
            </a:extLst>
          </p:cNvPr>
          <p:cNvSpPr>
            <a:spLocks noGrp="1"/>
          </p:cNvSpPr>
          <p:nvPr>
            <p:ph type="sldNum" sz="quarter" idx="12"/>
          </p:nvPr>
        </p:nvSpPr>
        <p:spPr/>
        <p:txBody>
          <a:bodyPr/>
          <a:lstStyle/>
          <a:p>
            <a:fld id="{993244A8-E44A-4D4E-8A74-F75882220CDA}" type="slidenum">
              <a:rPr lang="en-GB" smtClean="0"/>
              <a:t>‹#›</a:t>
            </a:fld>
            <a:endParaRPr lang="en-GB"/>
          </a:p>
        </p:txBody>
      </p:sp>
      <p:pic>
        <p:nvPicPr>
          <p:cNvPr id="9" name="Picture 8">
            <a:extLst>
              <a:ext uri="{FF2B5EF4-FFF2-40B4-BE49-F238E27FC236}">
                <a16:creationId xmlns:a16="http://schemas.microsoft.com/office/drawing/2014/main" xmlns="" id="{12094239-2995-45CB-96F8-CB0FF4B05533}"/>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38515" y="263841"/>
            <a:ext cx="2073279" cy="877569"/>
          </a:xfrm>
          <a:prstGeom prst="rect">
            <a:avLst/>
          </a:prstGeom>
        </p:spPr>
      </p:pic>
    </p:spTree>
    <p:extLst>
      <p:ext uri="{BB962C8B-B14F-4D97-AF65-F5344CB8AC3E}">
        <p14:creationId xmlns:p14="http://schemas.microsoft.com/office/powerpoint/2010/main" val="21630060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62F027-1D32-42D4-B042-0FB9342C8C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A23CC7DB-C646-44E2-B2DE-095EF83D67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xmlns="" id="{ED997762-466B-4267-B20C-78D288EAC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2A111C9-33E2-499E-BCBD-5D54A876B9C9}"/>
              </a:ext>
            </a:extLst>
          </p:cNvPr>
          <p:cNvSpPr>
            <a:spLocks noGrp="1"/>
          </p:cNvSpPr>
          <p:nvPr>
            <p:ph type="dt" sz="half" idx="10"/>
          </p:nvPr>
        </p:nvSpPr>
        <p:spPr/>
        <p:txBody>
          <a:bodyPr/>
          <a:lstStyle/>
          <a:p>
            <a:fld id="{836B95C0-7C42-4DAA-9B61-ECBEF0DCCE93}" type="datetimeFigureOut">
              <a:rPr lang="en-GB" smtClean="0"/>
              <a:t>14/09/2018</a:t>
            </a:fld>
            <a:endParaRPr lang="en-GB"/>
          </a:p>
        </p:txBody>
      </p:sp>
      <p:sp>
        <p:nvSpPr>
          <p:cNvPr id="6" name="Footer Placeholder 5">
            <a:extLst>
              <a:ext uri="{FF2B5EF4-FFF2-40B4-BE49-F238E27FC236}">
                <a16:creationId xmlns:a16="http://schemas.microsoft.com/office/drawing/2014/main" xmlns="" id="{8536F318-9350-4528-A1A4-C96BD0479C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ED75F53-FF67-4AB1-86EF-5C8DF06C60AA}"/>
              </a:ext>
            </a:extLst>
          </p:cNvPr>
          <p:cNvSpPr>
            <a:spLocks noGrp="1"/>
          </p:cNvSpPr>
          <p:nvPr>
            <p:ph type="sldNum" sz="quarter" idx="12"/>
          </p:nvPr>
        </p:nvSpPr>
        <p:spPr/>
        <p:txBody>
          <a:bodyPr/>
          <a:lstStyle/>
          <a:p>
            <a:fld id="{993244A8-E44A-4D4E-8A74-F75882220CDA}" type="slidenum">
              <a:rPr lang="en-GB" smtClean="0"/>
              <a:t>‹#›</a:t>
            </a:fld>
            <a:endParaRPr lang="en-GB"/>
          </a:p>
        </p:txBody>
      </p:sp>
      <p:pic>
        <p:nvPicPr>
          <p:cNvPr id="9" name="Picture 8">
            <a:extLst>
              <a:ext uri="{FF2B5EF4-FFF2-40B4-BE49-F238E27FC236}">
                <a16:creationId xmlns:a16="http://schemas.microsoft.com/office/drawing/2014/main" xmlns="" id="{0B4EB756-A48D-4744-A940-771F300BC881}"/>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38515" y="263841"/>
            <a:ext cx="2073279" cy="877569"/>
          </a:xfrm>
          <a:prstGeom prst="rect">
            <a:avLst/>
          </a:prstGeom>
        </p:spPr>
      </p:pic>
    </p:spTree>
    <p:extLst>
      <p:ext uri="{BB962C8B-B14F-4D97-AF65-F5344CB8AC3E}">
        <p14:creationId xmlns:p14="http://schemas.microsoft.com/office/powerpoint/2010/main" val="334238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5B0CC6BC-ACD1-46B1-A97B-164CBF7520A0}"/>
              </a:ext>
            </a:extLst>
          </p:cNvPr>
          <p:cNvSpPr/>
          <p:nvPr userDrawn="1"/>
        </p:nvSpPr>
        <p:spPr>
          <a:xfrm>
            <a:off x="11353484" y="0"/>
            <a:ext cx="838515"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3E87C579-4713-4703-9C92-0F7261E2863D}"/>
              </a:ext>
            </a:extLst>
          </p:cNvPr>
          <p:cNvSpPr>
            <a:spLocks noGrp="1"/>
          </p:cNvSpPr>
          <p:nvPr>
            <p:ph type="title"/>
          </p:nvPr>
        </p:nvSpPr>
        <p:spPr>
          <a:xfrm>
            <a:off x="838200" y="1320799"/>
            <a:ext cx="9940636" cy="914400"/>
          </a:xfrm>
        </p:spPr>
        <p:txBody>
          <a:bodyPr lIns="0" tIns="0" rIns="0" bIns="0"/>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xmlns="" id="{1E528942-D5E2-4F8B-89AD-B073338D39A8}"/>
              </a:ext>
            </a:extLst>
          </p:cNvPr>
          <p:cNvSpPr>
            <a:spLocks noGrp="1"/>
          </p:cNvSpPr>
          <p:nvPr>
            <p:ph idx="1"/>
          </p:nvPr>
        </p:nvSpPr>
        <p:spPr>
          <a:xfrm>
            <a:off x="838200" y="2235199"/>
            <a:ext cx="9940636" cy="3941763"/>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xmlns="" id="{2E1CA52F-C621-4736-8B7A-0C458D20620D}"/>
              </a:ext>
            </a:extLst>
          </p:cNvPr>
          <p:cNvSpPr>
            <a:spLocks noGrp="1"/>
          </p:cNvSpPr>
          <p:nvPr>
            <p:ph type="dt" sz="half" idx="10"/>
          </p:nvPr>
        </p:nvSpPr>
        <p:spPr/>
        <p:txBody>
          <a:bodyPr/>
          <a:lstStyle/>
          <a:p>
            <a:fld id="{836B95C0-7C42-4DAA-9B61-ECBEF0DCCE93}" type="datetimeFigureOut">
              <a:rPr lang="en-GB" smtClean="0"/>
              <a:t>14/09/2018</a:t>
            </a:fld>
            <a:endParaRPr lang="en-GB"/>
          </a:p>
        </p:txBody>
      </p:sp>
      <p:sp>
        <p:nvSpPr>
          <p:cNvPr id="5" name="Footer Placeholder 4">
            <a:extLst>
              <a:ext uri="{FF2B5EF4-FFF2-40B4-BE49-F238E27FC236}">
                <a16:creationId xmlns:a16="http://schemas.microsoft.com/office/drawing/2014/main" xmlns="" id="{B01311FC-D5AA-48A6-9E95-33608AD8BE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1923634-9EF8-440A-A504-E7CC87A5C27F}"/>
              </a:ext>
            </a:extLst>
          </p:cNvPr>
          <p:cNvSpPr>
            <a:spLocks noGrp="1"/>
          </p:cNvSpPr>
          <p:nvPr>
            <p:ph type="sldNum" sz="quarter" idx="12"/>
          </p:nvPr>
        </p:nvSpPr>
        <p:spPr>
          <a:xfrm>
            <a:off x="8610600" y="6356350"/>
            <a:ext cx="2168236" cy="365125"/>
          </a:xfrm>
        </p:spPr>
        <p:txBody>
          <a:bodyPr/>
          <a:lstStyle/>
          <a:p>
            <a:fld id="{993244A8-E44A-4D4E-8A74-F75882220CDA}" type="slidenum">
              <a:rPr lang="en-GB" smtClean="0"/>
              <a:t>‹#›</a:t>
            </a:fld>
            <a:endParaRPr lang="en-GB"/>
          </a:p>
        </p:txBody>
      </p:sp>
      <p:sp>
        <p:nvSpPr>
          <p:cNvPr id="7" name="TextBox 6">
            <a:extLst>
              <a:ext uri="{FF2B5EF4-FFF2-40B4-BE49-F238E27FC236}">
                <a16:creationId xmlns:a16="http://schemas.microsoft.com/office/drawing/2014/main" xmlns="" id="{6F82D7B4-3AB8-4220-A69F-AC78DA5CA7AD}"/>
              </a:ext>
            </a:extLst>
          </p:cNvPr>
          <p:cNvSpPr txBox="1"/>
          <p:nvPr userDrawn="1"/>
        </p:nvSpPr>
        <p:spPr>
          <a:xfrm rot="5400000">
            <a:off x="8747619" y="3670690"/>
            <a:ext cx="6036067" cy="338554"/>
          </a:xfrm>
          <a:prstGeom prst="rect">
            <a:avLst/>
          </a:prstGeom>
          <a:noFill/>
        </p:spPr>
        <p:txBody>
          <a:bodyPr wrap="square" rtlCol="0">
            <a:spAutoFit/>
          </a:bodyPr>
          <a:lstStyle/>
          <a:p>
            <a:pPr algn="ctr"/>
            <a:r>
              <a:rPr lang="en-GB" sz="1600" dirty="0">
                <a:solidFill>
                  <a:schemeClr val="tx1"/>
                </a:solidFill>
              </a:rPr>
              <a:t>Respectful, Reflective, Resilient, Resourceful, Responsible</a:t>
            </a:r>
          </a:p>
        </p:txBody>
      </p:sp>
      <p:pic>
        <p:nvPicPr>
          <p:cNvPr id="11" name="Picture 10">
            <a:extLst>
              <a:ext uri="{FF2B5EF4-FFF2-40B4-BE49-F238E27FC236}">
                <a16:creationId xmlns:a16="http://schemas.microsoft.com/office/drawing/2014/main" xmlns="" id="{A15E980E-2928-46BE-A051-25AF8B937A6F}"/>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38515" y="263841"/>
            <a:ext cx="2073279" cy="877569"/>
          </a:xfrm>
          <a:prstGeom prst="rect">
            <a:avLst/>
          </a:prstGeom>
        </p:spPr>
      </p:pic>
    </p:spTree>
    <p:extLst>
      <p:ext uri="{BB962C8B-B14F-4D97-AF65-F5344CB8AC3E}">
        <p14:creationId xmlns:p14="http://schemas.microsoft.com/office/powerpoint/2010/main" val="3352512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5B0CC6BC-ACD1-46B1-A97B-164CBF7520A0}"/>
              </a:ext>
            </a:extLst>
          </p:cNvPr>
          <p:cNvSpPr/>
          <p:nvPr userDrawn="1"/>
        </p:nvSpPr>
        <p:spPr>
          <a:xfrm>
            <a:off x="11353484" y="0"/>
            <a:ext cx="838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3E87C579-4713-4703-9C92-0F7261E2863D}"/>
              </a:ext>
            </a:extLst>
          </p:cNvPr>
          <p:cNvSpPr>
            <a:spLocks noGrp="1"/>
          </p:cNvSpPr>
          <p:nvPr>
            <p:ph type="title"/>
          </p:nvPr>
        </p:nvSpPr>
        <p:spPr>
          <a:xfrm>
            <a:off x="838200" y="1320799"/>
            <a:ext cx="9940636" cy="914400"/>
          </a:xfrm>
        </p:spPr>
        <p:txBody>
          <a:bodyPr lIns="0" tIns="0" rIns="0" bIns="0"/>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xmlns="" id="{1E528942-D5E2-4F8B-89AD-B073338D39A8}"/>
              </a:ext>
            </a:extLst>
          </p:cNvPr>
          <p:cNvSpPr>
            <a:spLocks noGrp="1"/>
          </p:cNvSpPr>
          <p:nvPr>
            <p:ph idx="1"/>
          </p:nvPr>
        </p:nvSpPr>
        <p:spPr>
          <a:xfrm>
            <a:off x="838200" y="2235199"/>
            <a:ext cx="9940636" cy="3941763"/>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xmlns="" id="{2E1CA52F-C621-4736-8B7A-0C458D20620D}"/>
              </a:ext>
            </a:extLst>
          </p:cNvPr>
          <p:cNvSpPr>
            <a:spLocks noGrp="1"/>
          </p:cNvSpPr>
          <p:nvPr>
            <p:ph type="dt" sz="half" idx="10"/>
          </p:nvPr>
        </p:nvSpPr>
        <p:spPr/>
        <p:txBody>
          <a:bodyPr/>
          <a:lstStyle/>
          <a:p>
            <a:fld id="{836B95C0-7C42-4DAA-9B61-ECBEF0DCCE93}" type="datetimeFigureOut">
              <a:rPr lang="en-GB" smtClean="0"/>
              <a:t>14/09/2018</a:t>
            </a:fld>
            <a:endParaRPr lang="en-GB"/>
          </a:p>
        </p:txBody>
      </p:sp>
      <p:sp>
        <p:nvSpPr>
          <p:cNvPr id="5" name="Footer Placeholder 4">
            <a:extLst>
              <a:ext uri="{FF2B5EF4-FFF2-40B4-BE49-F238E27FC236}">
                <a16:creationId xmlns:a16="http://schemas.microsoft.com/office/drawing/2014/main" xmlns="" id="{B01311FC-D5AA-48A6-9E95-33608AD8BE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1923634-9EF8-440A-A504-E7CC87A5C27F}"/>
              </a:ext>
            </a:extLst>
          </p:cNvPr>
          <p:cNvSpPr>
            <a:spLocks noGrp="1"/>
          </p:cNvSpPr>
          <p:nvPr>
            <p:ph type="sldNum" sz="quarter" idx="12"/>
          </p:nvPr>
        </p:nvSpPr>
        <p:spPr>
          <a:xfrm>
            <a:off x="8610600" y="6356350"/>
            <a:ext cx="2168236" cy="365125"/>
          </a:xfrm>
        </p:spPr>
        <p:txBody>
          <a:bodyPr/>
          <a:lstStyle/>
          <a:p>
            <a:fld id="{993244A8-E44A-4D4E-8A74-F75882220CDA}" type="slidenum">
              <a:rPr lang="en-GB" smtClean="0"/>
              <a:t>‹#›</a:t>
            </a:fld>
            <a:endParaRPr lang="en-GB"/>
          </a:p>
        </p:txBody>
      </p:sp>
      <p:sp>
        <p:nvSpPr>
          <p:cNvPr id="7" name="TextBox 6">
            <a:extLst>
              <a:ext uri="{FF2B5EF4-FFF2-40B4-BE49-F238E27FC236}">
                <a16:creationId xmlns:a16="http://schemas.microsoft.com/office/drawing/2014/main" xmlns="" id="{6F82D7B4-3AB8-4220-A69F-AC78DA5CA7AD}"/>
              </a:ext>
            </a:extLst>
          </p:cNvPr>
          <p:cNvSpPr txBox="1"/>
          <p:nvPr userDrawn="1"/>
        </p:nvSpPr>
        <p:spPr>
          <a:xfrm rot="5400000">
            <a:off x="8747619" y="3670690"/>
            <a:ext cx="6036067" cy="338554"/>
          </a:xfrm>
          <a:prstGeom prst="rect">
            <a:avLst/>
          </a:prstGeom>
          <a:noFill/>
        </p:spPr>
        <p:txBody>
          <a:bodyPr wrap="square" rtlCol="0">
            <a:spAutoFit/>
          </a:bodyPr>
          <a:lstStyle/>
          <a:p>
            <a:pPr algn="ctr"/>
            <a:r>
              <a:rPr lang="en-GB" sz="1600" dirty="0">
                <a:solidFill>
                  <a:schemeClr val="tx1"/>
                </a:solidFill>
              </a:rPr>
              <a:t>Respectful, Reflective, Resilient, Resourceful, Responsible</a:t>
            </a:r>
          </a:p>
        </p:txBody>
      </p:sp>
      <p:pic>
        <p:nvPicPr>
          <p:cNvPr id="11" name="Picture 10">
            <a:extLst>
              <a:ext uri="{FF2B5EF4-FFF2-40B4-BE49-F238E27FC236}">
                <a16:creationId xmlns:a16="http://schemas.microsoft.com/office/drawing/2014/main" xmlns="" id="{E605B059-8C15-4F3F-8BF5-D189DDD3E6B6}"/>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38515" y="263841"/>
            <a:ext cx="2073279" cy="877569"/>
          </a:xfrm>
          <a:prstGeom prst="rect">
            <a:avLst/>
          </a:prstGeom>
        </p:spPr>
      </p:pic>
    </p:spTree>
    <p:extLst>
      <p:ext uri="{BB962C8B-B14F-4D97-AF65-F5344CB8AC3E}">
        <p14:creationId xmlns:p14="http://schemas.microsoft.com/office/powerpoint/2010/main" val="1470778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5B0CC6BC-ACD1-46B1-A97B-164CBF7520A0}"/>
              </a:ext>
            </a:extLst>
          </p:cNvPr>
          <p:cNvSpPr/>
          <p:nvPr userDrawn="1"/>
        </p:nvSpPr>
        <p:spPr>
          <a:xfrm>
            <a:off x="11353484" y="0"/>
            <a:ext cx="83851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3E87C579-4713-4703-9C92-0F7261E2863D}"/>
              </a:ext>
            </a:extLst>
          </p:cNvPr>
          <p:cNvSpPr>
            <a:spLocks noGrp="1"/>
          </p:cNvSpPr>
          <p:nvPr>
            <p:ph type="title"/>
          </p:nvPr>
        </p:nvSpPr>
        <p:spPr>
          <a:xfrm>
            <a:off x="838200" y="1320799"/>
            <a:ext cx="9940636" cy="914400"/>
          </a:xfrm>
        </p:spPr>
        <p:txBody>
          <a:bodyPr lIns="0" tIns="0" rIns="0" bIns="0"/>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xmlns="" id="{1E528942-D5E2-4F8B-89AD-B073338D39A8}"/>
              </a:ext>
            </a:extLst>
          </p:cNvPr>
          <p:cNvSpPr>
            <a:spLocks noGrp="1"/>
          </p:cNvSpPr>
          <p:nvPr>
            <p:ph idx="1"/>
          </p:nvPr>
        </p:nvSpPr>
        <p:spPr>
          <a:xfrm>
            <a:off x="838200" y="2235199"/>
            <a:ext cx="9940636" cy="3941763"/>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xmlns="" id="{2E1CA52F-C621-4736-8B7A-0C458D20620D}"/>
              </a:ext>
            </a:extLst>
          </p:cNvPr>
          <p:cNvSpPr>
            <a:spLocks noGrp="1"/>
          </p:cNvSpPr>
          <p:nvPr>
            <p:ph type="dt" sz="half" idx="10"/>
          </p:nvPr>
        </p:nvSpPr>
        <p:spPr/>
        <p:txBody>
          <a:bodyPr/>
          <a:lstStyle/>
          <a:p>
            <a:fld id="{836B95C0-7C42-4DAA-9B61-ECBEF0DCCE93}" type="datetimeFigureOut">
              <a:rPr lang="en-GB" smtClean="0"/>
              <a:t>14/09/2018</a:t>
            </a:fld>
            <a:endParaRPr lang="en-GB"/>
          </a:p>
        </p:txBody>
      </p:sp>
      <p:sp>
        <p:nvSpPr>
          <p:cNvPr id="5" name="Footer Placeholder 4">
            <a:extLst>
              <a:ext uri="{FF2B5EF4-FFF2-40B4-BE49-F238E27FC236}">
                <a16:creationId xmlns:a16="http://schemas.microsoft.com/office/drawing/2014/main" xmlns="" id="{B01311FC-D5AA-48A6-9E95-33608AD8BE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1923634-9EF8-440A-A504-E7CC87A5C27F}"/>
              </a:ext>
            </a:extLst>
          </p:cNvPr>
          <p:cNvSpPr>
            <a:spLocks noGrp="1"/>
          </p:cNvSpPr>
          <p:nvPr>
            <p:ph type="sldNum" sz="quarter" idx="12"/>
          </p:nvPr>
        </p:nvSpPr>
        <p:spPr>
          <a:xfrm>
            <a:off x="8610600" y="6356350"/>
            <a:ext cx="2168236" cy="365125"/>
          </a:xfrm>
        </p:spPr>
        <p:txBody>
          <a:bodyPr/>
          <a:lstStyle/>
          <a:p>
            <a:fld id="{993244A8-E44A-4D4E-8A74-F75882220CDA}" type="slidenum">
              <a:rPr lang="en-GB" smtClean="0"/>
              <a:t>‹#›</a:t>
            </a:fld>
            <a:endParaRPr lang="en-GB"/>
          </a:p>
        </p:txBody>
      </p:sp>
      <p:sp>
        <p:nvSpPr>
          <p:cNvPr id="7" name="TextBox 6">
            <a:extLst>
              <a:ext uri="{FF2B5EF4-FFF2-40B4-BE49-F238E27FC236}">
                <a16:creationId xmlns:a16="http://schemas.microsoft.com/office/drawing/2014/main" xmlns="" id="{6F82D7B4-3AB8-4220-A69F-AC78DA5CA7AD}"/>
              </a:ext>
            </a:extLst>
          </p:cNvPr>
          <p:cNvSpPr txBox="1"/>
          <p:nvPr userDrawn="1"/>
        </p:nvSpPr>
        <p:spPr>
          <a:xfrm rot="5400000">
            <a:off x="8747619" y="3670690"/>
            <a:ext cx="6036067" cy="338554"/>
          </a:xfrm>
          <a:prstGeom prst="rect">
            <a:avLst/>
          </a:prstGeom>
          <a:noFill/>
        </p:spPr>
        <p:txBody>
          <a:bodyPr wrap="square" rtlCol="0">
            <a:spAutoFit/>
          </a:bodyPr>
          <a:lstStyle/>
          <a:p>
            <a:pPr algn="ctr"/>
            <a:r>
              <a:rPr lang="en-GB" sz="1600" dirty="0">
                <a:solidFill>
                  <a:schemeClr val="tx1"/>
                </a:solidFill>
              </a:rPr>
              <a:t>Respectful, Reflective, Resilient, Resourceful, Responsible</a:t>
            </a:r>
          </a:p>
        </p:txBody>
      </p:sp>
      <p:pic>
        <p:nvPicPr>
          <p:cNvPr id="11" name="Picture 10">
            <a:extLst>
              <a:ext uri="{FF2B5EF4-FFF2-40B4-BE49-F238E27FC236}">
                <a16:creationId xmlns:a16="http://schemas.microsoft.com/office/drawing/2014/main" xmlns="" id="{C83B8234-7C03-4A27-B8A6-FC269DE38FE9}"/>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38515" y="263841"/>
            <a:ext cx="2073279" cy="877569"/>
          </a:xfrm>
          <a:prstGeom prst="rect">
            <a:avLst/>
          </a:prstGeom>
        </p:spPr>
      </p:pic>
    </p:spTree>
    <p:extLst>
      <p:ext uri="{BB962C8B-B14F-4D97-AF65-F5344CB8AC3E}">
        <p14:creationId xmlns:p14="http://schemas.microsoft.com/office/powerpoint/2010/main" val="96932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5B0CC6BC-ACD1-46B1-A97B-164CBF7520A0}"/>
              </a:ext>
            </a:extLst>
          </p:cNvPr>
          <p:cNvSpPr/>
          <p:nvPr userDrawn="1"/>
        </p:nvSpPr>
        <p:spPr>
          <a:xfrm>
            <a:off x="11353484" y="0"/>
            <a:ext cx="83851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3E87C579-4713-4703-9C92-0F7261E2863D}"/>
              </a:ext>
            </a:extLst>
          </p:cNvPr>
          <p:cNvSpPr>
            <a:spLocks noGrp="1"/>
          </p:cNvSpPr>
          <p:nvPr>
            <p:ph type="title"/>
          </p:nvPr>
        </p:nvSpPr>
        <p:spPr>
          <a:xfrm>
            <a:off x="838200" y="1320799"/>
            <a:ext cx="9940636" cy="914400"/>
          </a:xfrm>
        </p:spPr>
        <p:txBody>
          <a:bodyPr lIns="0" tIns="0" rIns="0" bIns="0"/>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xmlns="" id="{1E528942-D5E2-4F8B-89AD-B073338D39A8}"/>
              </a:ext>
            </a:extLst>
          </p:cNvPr>
          <p:cNvSpPr>
            <a:spLocks noGrp="1"/>
          </p:cNvSpPr>
          <p:nvPr>
            <p:ph idx="1"/>
          </p:nvPr>
        </p:nvSpPr>
        <p:spPr>
          <a:xfrm>
            <a:off x="838200" y="2235199"/>
            <a:ext cx="9940636" cy="3941763"/>
          </a:xfrm>
        </p:spPr>
        <p:txBody>
          <a:bodyPr lIns="0" tIns="0" rIns="0" bIns="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xmlns="" id="{2E1CA52F-C621-4736-8B7A-0C458D20620D}"/>
              </a:ext>
            </a:extLst>
          </p:cNvPr>
          <p:cNvSpPr>
            <a:spLocks noGrp="1"/>
          </p:cNvSpPr>
          <p:nvPr>
            <p:ph type="dt" sz="half" idx="10"/>
          </p:nvPr>
        </p:nvSpPr>
        <p:spPr/>
        <p:txBody>
          <a:bodyPr/>
          <a:lstStyle/>
          <a:p>
            <a:fld id="{836B95C0-7C42-4DAA-9B61-ECBEF0DCCE93}" type="datetimeFigureOut">
              <a:rPr lang="en-GB" smtClean="0"/>
              <a:t>14/09/2018</a:t>
            </a:fld>
            <a:endParaRPr lang="en-GB"/>
          </a:p>
        </p:txBody>
      </p:sp>
      <p:sp>
        <p:nvSpPr>
          <p:cNvPr id="5" name="Footer Placeholder 4">
            <a:extLst>
              <a:ext uri="{FF2B5EF4-FFF2-40B4-BE49-F238E27FC236}">
                <a16:creationId xmlns:a16="http://schemas.microsoft.com/office/drawing/2014/main" xmlns="" id="{B01311FC-D5AA-48A6-9E95-33608AD8BE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1923634-9EF8-440A-A504-E7CC87A5C27F}"/>
              </a:ext>
            </a:extLst>
          </p:cNvPr>
          <p:cNvSpPr>
            <a:spLocks noGrp="1"/>
          </p:cNvSpPr>
          <p:nvPr>
            <p:ph type="sldNum" sz="quarter" idx="12"/>
          </p:nvPr>
        </p:nvSpPr>
        <p:spPr>
          <a:xfrm>
            <a:off x="8610600" y="6356350"/>
            <a:ext cx="2168236" cy="365125"/>
          </a:xfrm>
        </p:spPr>
        <p:txBody>
          <a:bodyPr/>
          <a:lstStyle/>
          <a:p>
            <a:fld id="{993244A8-E44A-4D4E-8A74-F75882220CDA}" type="slidenum">
              <a:rPr lang="en-GB" smtClean="0"/>
              <a:t>‹#›</a:t>
            </a:fld>
            <a:endParaRPr lang="en-GB"/>
          </a:p>
        </p:txBody>
      </p:sp>
      <p:sp>
        <p:nvSpPr>
          <p:cNvPr id="7" name="TextBox 6">
            <a:extLst>
              <a:ext uri="{FF2B5EF4-FFF2-40B4-BE49-F238E27FC236}">
                <a16:creationId xmlns:a16="http://schemas.microsoft.com/office/drawing/2014/main" xmlns="" id="{6F82D7B4-3AB8-4220-A69F-AC78DA5CA7AD}"/>
              </a:ext>
            </a:extLst>
          </p:cNvPr>
          <p:cNvSpPr txBox="1"/>
          <p:nvPr userDrawn="1"/>
        </p:nvSpPr>
        <p:spPr>
          <a:xfrm rot="5400000">
            <a:off x="8747619" y="3670690"/>
            <a:ext cx="6036067" cy="338554"/>
          </a:xfrm>
          <a:prstGeom prst="rect">
            <a:avLst/>
          </a:prstGeom>
          <a:noFill/>
        </p:spPr>
        <p:txBody>
          <a:bodyPr wrap="square" rtlCol="0">
            <a:spAutoFit/>
          </a:bodyPr>
          <a:lstStyle/>
          <a:p>
            <a:pPr algn="ctr"/>
            <a:r>
              <a:rPr lang="en-GB" sz="1600" dirty="0">
                <a:solidFill>
                  <a:schemeClr val="tx1"/>
                </a:solidFill>
              </a:rPr>
              <a:t>Respectful, Reflective, Resilient, Resourceful, Responsible</a:t>
            </a:r>
          </a:p>
        </p:txBody>
      </p:sp>
      <p:pic>
        <p:nvPicPr>
          <p:cNvPr id="11" name="Picture 10">
            <a:extLst>
              <a:ext uri="{FF2B5EF4-FFF2-40B4-BE49-F238E27FC236}">
                <a16:creationId xmlns:a16="http://schemas.microsoft.com/office/drawing/2014/main" xmlns="" id="{2FAB66C9-2131-4DCD-902B-9814238B6AF8}"/>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38515" y="263841"/>
            <a:ext cx="2073279" cy="877569"/>
          </a:xfrm>
          <a:prstGeom prst="rect">
            <a:avLst/>
          </a:prstGeom>
        </p:spPr>
      </p:pic>
    </p:spTree>
    <p:extLst>
      <p:ext uri="{BB962C8B-B14F-4D97-AF65-F5344CB8AC3E}">
        <p14:creationId xmlns:p14="http://schemas.microsoft.com/office/powerpoint/2010/main" val="2829538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A0DF91-E7F3-4B5C-9B5E-EFEE7A027C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8C473B23-066C-4039-AB27-DD062C9B27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3D5C72AD-A690-4D95-8F23-D3AEB4F85B71}"/>
              </a:ext>
            </a:extLst>
          </p:cNvPr>
          <p:cNvSpPr>
            <a:spLocks noGrp="1"/>
          </p:cNvSpPr>
          <p:nvPr>
            <p:ph type="dt" sz="half" idx="10"/>
          </p:nvPr>
        </p:nvSpPr>
        <p:spPr/>
        <p:txBody>
          <a:bodyPr/>
          <a:lstStyle/>
          <a:p>
            <a:fld id="{836B95C0-7C42-4DAA-9B61-ECBEF0DCCE93}" type="datetimeFigureOut">
              <a:rPr lang="en-GB" smtClean="0"/>
              <a:t>14/09/2018</a:t>
            </a:fld>
            <a:endParaRPr lang="en-GB"/>
          </a:p>
        </p:txBody>
      </p:sp>
      <p:sp>
        <p:nvSpPr>
          <p:cNvPr id="5" name="Footer Placeholder 4">
            <a:extLst>
              <a:ext uri="{FF2B5EF4-FFF2-40B4-BE49-F238E27FC236}">
                <a16:creationId xmlns:a16="http://schemas.microsoft.com/office/drawing/2014/main" xmlns="" id="{A97D2D62-EF1A-401E-A955-DA2658FD46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48E2ECC-5A4F-4961-972E-3BC2EFA3DC74}"/>
              </a:ext>
            </a:extLst>
          </p:cNvPr>
          <p:cNvSpPr>
            <a:spLocks noGrp="1"/>
          </p:cNvSpPr>
          <p:nvPr>
            <p:ph type="sldNum" sz="quarter" idx="12"/>
          </p:nvPr>
        </p:nvSpPr>
        <p:spPr/>
        <p:txBody>
          <a:bodyPr/>
          <a:lstStyle/>
          <a:p>
            <a:fld id="{993244A8-E44A-4D4E-8A74-F75882220CDA}" type="slidenum">
              <a:rPr lang="en-GB" smtClean="0"/>
              <a:t>‹#›</a:t>
            </a:fld>
            <a:endParaRPr lang="en-GB"/>
          </a:p>
        </p:txBody>
      </p:sp>
      <p:pic>
        <p:nvPicPr>
          <p:cNvPr id="8" name="Picture 7">
            <a:extLst>
              <a:ext uri="{FF2B5EF4-FFF2-40B4-BE49-F238E27FC236}">
                <a16:creationId xmlns:a16="http://schemas.microsoft.com/office/drawing/2014/main" xmlns="" id="{58A0D99B-C500-4D57-B15D-9795928F5818}"/>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38515" y="263841"/>
            <a:ext cx="2073279" cy="877569"/>
          </a:xfrm>
          <a:prstGeom prst="rect">
            <a:avLst/>
          </a:prstGeom>
        </p:spPr>
      </p:pic>
    </p:spTree>
    <p:extLst>
      <p:ext uri="{BB962C8B-B14F-4D97-AF65-F5344CB8AC3E}">
        <p14:creationId xmlns:p14="http://schemas.microsoft.com/office/powerpoint/2010/main" val="138976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A0DF91-E7F3-4B5C-9B5E-EFEE7A027C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8C473B23-066C-4039-AB27-DD062C9B27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5" name="Picture 4">
            <a:extLst>
              <a:ext uri="{FF2B5EF4-FFF2-40B4-BE49-F238E27FC236}">
                <a16:creationId xmlns:a16="http://schemas.microsoft.com/office/drawing/2014/main" xmlns="" id="{B4F65EDF-1C15-49B7-81AD-7DE979022745}"/>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38515" y="263841"/>
            <a:ext cx="2073279" cy="877569"/>
          </a:xfrm>
          <a:prstGeom prst="rect">
            <a:avLst/>
          </a:prstGeom>
        </p:spPr>
      </p:pic>
    </p:spTree>
    <p:extLst>
      <p:ext uri="{BB962C8B-B14F-4D97-AF65-F5344CB8AC3E}">
        <p14:creationId xmlns:p14="http://schemas.microsoft.com/office/powerpoint/2010/main" val="3618954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57D5872-8BBB-4A18-9F9F-D9BD88FF4797}"/>
              </a:ext>
            </a:extLst>
          </p:cNvPr>
          <p:cNvSpPr>
            <a:spLocks noGrp="1"/>
          </p:cNvSpPr>
          <p:nvPr>
            <p:ph sz="half" idx="1"/>
          </p:nvPr>
        </p:nvSpPr>
        <p:spPr>
          <a:xfrm>
            <a:off x="838200" y="2414587"/>
            <a:ext cx="5181600" cy="37623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xmlns="" id="{FED16F22-FA75-4549-9F57-8D8A01939029}"/>
              </a:ext>
            </a:extLst>
          </p:cNvPr>
          <p:cNvSpPr>
            <a:spLocks noGrp="1"/>
          </p:cNvSpPr>
          <p:nvPr>
            <p:ph sz="half" idx="2"/>
          </p:nvPr>
        </p:nvSpPr>
        <p:spPr>
          <a:xfrm>
            <a:off x="6172200" y="2414587"/>
            <a:ext cx="5181600" cy="37623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A5944490-C8FD-4D24-9F8A-26B40CF4C2A0}"/>
              </a:ext>
            </a:extLst>
          </p:cNvPr>
          <p:cNvSpPr>
            <a:spLocks noGrp="1"/>
          </p:cNvSpPr>
          <p:nvPr>
            <p:ph type="dt" sz="half" idx="10"/>
          </p:nvPr>
        </p:nvSpPr>
        <p:spPr/>
        <p:txBody>
          <a:bodyPr/>
          <a:lstStyle/>
          <a:p>
            <a:fld id="{836B95C0-7C42-4DAA-9B61-ECBEF0DCCE93}" type="datetimeFigureOut">
              <a:rPr lang="en-GB" smtClean="0"/>
              <a:t>14/09/2018</a:t>
            </a:fld>
            <a:endParaRPr lang="en-GB"/>
          </a:p>
        </p:txBody>
      </p:sp>
      <p:sp>
        <p:nvSpPr>
          <p:cNvPr id="6" name="Footer Placeholder 5">
            <a:extLst>
              <a:ext uri="{FF2B5EF4-FFF2-40B4-BE49-F238E27FC236}">
                <a16:creationId xmlns:a16="http://schemas.microsoft.com/office/drawing/2014/main" xmlns="" id="{110DBC5A-5C31-47F6-8310-1A9A7E1D2B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FFCE1DA-75E0-4CB8-AD24-2286685E9FA2}"/>
              </a:ext>
            </a:extLst>
          </p:cNvPr>
          <p:cNvSpPr>
            <a:spLocks noGrp="1"/>
          </p:cNvSpPr>
          <p:nvPr>
            <p:ph type="sldNum" sz="quarter" idx="12"/>
          </p:nvPr>
        </p:nvSpPr>
        <p:spPr/>
        <p:txBody>
          <a:bodyPr/>
          <a:lstStyle/>
          <a:p>
            <a:fld id="{993244A8-E44A-4D4E-8A74-F75882220CDA}" type="slidenum">
              <a:rPr lang="en-GB" smtClean="0"/>
              <a:t>‹#›</a:t>
            </a:fld>
            <a:endParaRPr lang="en-GB"/>
          </a:p>
        </p:txBody>
      </p:sp>
      <p:sp>
        <p:nvSpPr>
          <p:cNvPr id="9" name="Title 1">
            <a:extLst>
              <a:ext uri="{FF2B5EF4-FFF2-40B4-BE49-F238E27FC236}">
                <a16:creationId xmlns:a16="http://schemas.microsoft.com/office/drawing/2014/main" xmlns="" id="{55B77391-7E8C-4DC0-A7FC-B062EB062F69}"/>
              </a:ext>
            </a:extLst>
          </p:cNvPr>
          <p:cNvSpPr>
            <a:spLocks noGrp="1"/>
          </p:cNvSpPr>
          <p:nvPr>
            <p:ph type="title"/>
          </p:nvPr>
        </p:nvSpPr>
        <p:spPr>
          <a:xfrm>
            <a:off x="838200" y="1320799"/>
            <a:ext cx="10515600" cy="914400"/>
          </a:xfrm>
        </p:spPr>
        <p:txBody>
          <a:bodyPr lIns="0" tIns="0" rIns="0" bIns="0"/>
          <a:lstStyle/>
          <a:p>
            <a:r>
              <a:rPr lang="en-US" dirty="0"/>
              <a:t>Click to edit Master title style</a:t>
            </a:r>
            <a:endParaRPr lang="en-GB" dirty="0"/>
          </a:p>
        </p:txBody>
      </p:sp>
      <p:pic>
        <p:nvPicPr>
          <p:cNvPr id="10" name="Picture 9">
            <a:extLst>
              <a:ext uri="{FF2B5EF4-FFF2-40B4-BE49-F238E27FC236}">
                <a16:creationId xmlns:a16="http://schemas.microsoft.com/office/drawing/2014/main" xmlns="" id="{961B1EC7-7C6D-4953-B397-40C649AEEE76}"/>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38515" y="263841"/>
            <a:ext cx="2073279" cy="877569"/>
          </a:xfrm>
          <a:prstGeom prst="rect">
            <a:avLst/>
          </a:prstGeom>
        </p:spPr>
      </p:pic>
    </p:spTree>
    <p:extLst>
      <p:ext uri="{BB962C8B-B14F-4D97-AF65-F5344CB8AC3E}">
        <p14:creationId xmlns:p14="http://schemas.microsoft.com/office/powerpoint/2010/main" val="1355628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F15B483-7B3C-40F1-8E0F-7FC2338948EF}"/>
              </a:ext>
            </a:extLst>
          </p:cNvPr>
          <p:cNvSpPr>
            <a:spLocks noGrp="1"/>
          </p:cNvSpPr>
          <p:nvPr>
            <p:ph type="title"/>
          </p:nvPr>
        </p:nvSpPr>
        <p:spPr>
          <a:xfrm>
            <a:off x="838200" y="365125"/>
            <a:ext cx="10515600" cy="1325563"/>
          </a:xfrm>
          <a:prstGeom prst="rect">
            <a:avLst/>
          </a:prstGeom>
        </p:spPr>
        <p:txBody>
          <a:bodyPr vert="horz" lIns="0" tIns="0" rIns="0" bIns="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3943177A-438D-412E-98B7-1F4C578462CE}"/>
              </a:ext>
            </a:extLst>
          </p:cNvPr>
          <p:cNvSpPr>
            <a:spLocks noGrp="1"/>
          </p:cNvSpPr>
          <p:nvPr>
            <p:ph type="body" idx="1"/>
          </p:nvPr>
        </p:nvSpPr>
        <p:spPr>
          <a:xfrm>
            <a:off x="838200" y="1825625"/>
            <a:ext cx="10515600" cy="4351338"/>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xmlns="" id="{92D6749D-8AF9-4C87-B144-02F7449339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lumMod val="50000"/>
                  </a:schemeClr>
                </a:solidFill>
              </a:defRPr>
            </a:lvl1pPr>
          </a:lstStyle>
          <a:p>
            <a:fld id="{836B95C0-7C42-4DAA-9B61-ECBEF0DCCE93}" type="datetimeFigureOut">
              <a:rPr lang="en-GB" smtClean="0"/>
              <a:pPr/>
              <a:t>14/09/2018</a:t>
            </a:fld>
            <a:endParaRPr lang="en-GB"/>
          </a:p>
        </p:txBody>
      </p:sp>
      <p:sp>
        <p:nvSpPr>
          <p:cNvPr id="5" name="Footer Placeholder 4">
            <a:extLst>
              <a:ext uri="{FF2B5EF4-FFF2-40B4-BE49-F238E27FC236}">
                <a16:creationId xmlns:a16="http://schemas.microsoft.com/office/drawing/2014/main" xmlns="" id="{FC50F70D-2C35-4967-A645-1B82109160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lumMod val="50000"/>
                  </a:schemeClr>
                </a:solidFill>
              </a:defRPr>
            </a:lvl1pPr>
          </a:lstStyle>
          <a:p>
            <a:endParaRPr lang="en-GB"/>
          </a:p>
        </p:txBody>
      </p:sp>
      <p:sp>
        <p:nvSpPr>
          <p:cNvPr id="6" name="Slide Number Placeholder 5">
            <a:extLst>
              <a:ext uri="{FF2B5EF4-FFF2-40B4-BE49-F238E27FC236}">
                <a16:creationId xmlns:a16="http://schemas.microsoft.com/office/drawing/2014/main" xmlns="" id="{E4B53053-FAFB-4104-B034-630D3C4D9F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lumMod val="50000"/>
                  </a:schemeClr>
                </a:solidFill>
              </a:defRPr>
            </a:lvl1pPr>
          </a:lstStyle>
          <a:p>
            <a:fld id="{993244A8-E44A-4D4E-8A74-F75882220CDA}" type="slidenum">
              <a:rPr lang="en-GB" smtClean="0"/>
              <a:pPr/>
              <a:t>‹#›</a:t>
            </a:fld>
            <a:endParaRPr lang="en-GB"/>
          </a:p>
        </p:txBody>
      </p:sp>
    </p:spTree>
    <p:extLst>
      <p:ext uri="{BB962C8B-B14F-4D97-AF65-F5344CB8AC3E}">
        <p14:creationId xmlns:p14="http://schemas.microsoft.com/office/powerpoint/2010/main" val="103133235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84" r:id="rId3"/>
    <p:sldLayoutId id="2147483685" r:id="rId4"/>
    <p:sldLayoutId id="2147483686" r:id="rId5"/>
    <p:sldLayoutId id="2147483687" r:id="rId6"/>
    <p:sldLayoutId id="2147483675" r:id="rId7"/>
    <p:sldLayoutId id="2147483688" r:id="rId8"/>
    <p:sldLayoutId id="2147483676" r:id="rId9"/>
    <p:sldLayoutId id="2147483689" r:id="rId10"/>
    <p:sldLayoutId id="2147483679" r:id="rId11"/>
    <p:sldLayoutId id="2147483690" r:id="rId12"/>
    <p:sldLayoutId id="2147483680" r:id="rId13"/>
    <p:sldLayoutId id="2147483681" r:id="rId14"/>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F15B483-7B3C-40F1-8E0F-7FC2338948EF}"/>
              </a:ext>
            </a:extLst>
          </p:cNvPr>
          <p:cNvSpPr>
            <a:spLocks noGrp="1"/>
          </p:cNvSpPr>
          <p:nvPr>
            <p:ph type="title"/>
          </p:nvPr>
        </p:nvSpPr>
        <p:spPr>
          <a:xfrm>
            <a:off x="838200" y="365125"/>
            <a:ext cx="10515600" cy="1325563"/>
          </a:xfrm>
          <a:prstGeom prst="rect">
            <a:avLst/>
          </a:prstGeom>
        </p:spPr>
        <p:txBody>
          <a:bodyPr vert="horz" lIns="0" tIns="0" rIns="0" bIns="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xmlns="" id="{3943177A-438D-412E-98B7-1F4C578462CE}"/>
              </a:ext>
            </a:extLst>
          </p:cNvPr>
          <p:cNvSpPr>
            <a:spLocks noGrp="1"/>
          </p:cNvSpPr>
          <p:nvPr>
            <p:ph type="body" idx="1"/>
          </p:nvPr>
        </p:nvSpPr>
        <p:spPr>
          <a:xfrm>
            <a:off x="838200" y="1825625"/>
            <a:ext cx="10515600" cy="4351338"/>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xmlns="" id="{92D6749D-8AF9-4C87-B144-02F7449339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lumMod val="75000"/>
                  </a:schemeClr>
                </a:solidFill>
              </a:defRPr>
            </a:lvl1pPr>
          </a:lstStyle>
          <a:p>
            <a:fld id="{836B95C0-7C42-4DAA-9B61-ECBEF0DCCE93}" type="datetimeFigureOut">
              <a:rPr lang="en-GB" smtClean="0"/>
              <a:pPr/>
              <a:t>14/09/2018</a:t>
            </a:fld>
            <a:endParaRPr lang="en-GB"/>
          </a:p>
        </p:txBody>
      </p:sp>
      <p:sp>
        <p:nvSpPr>
          <p:cNvPr id="5" name="Footer Placeholder 4">
            <a:extLst>
              <a:ext uri="{FF2B5EF4-FFF2-40B4-BE49-F238E27FC236}">
                <a16:creationId xmlns:a16="http://schemas.microsoft.com/office/drawing/2014/main" xmlns="" id="{FC50F70D-2C35-4967-A645-1B82109160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lumMod val="75000"/>
                  </a:schemeClr>
                </a:solidFill>
              </a:defRPr>
            </a:lvl1pPr>
          </a:lstStyle>
          <a:p>
            <a:endParaRPr lang="en-GB"/>
          </a:p>
        </p:txBody>
      </p:sp>
      <p:sp>
        <p:nvSpPr>
          <p:cNvPr id="6" name="Slide Number Placeholder 5">
            <a:extLst>
              <a:ext uri="{FF2B5EF4-FFF2-40B4-BE49-F238E27FC236}">
                <a16:creationId xmlns:a16="http://schemas.microsoft.com/office/drawing/2014/main" xmlns="" id="{E4B53053-FAFB-4104-B034-630D3C4D9F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lumMod val="75000"/>
                  </a:schemeClr>
                </a:solidFill>
              </a:defRPr>
            </a:lvl1pPr>
          </a:lstStyle>
          <a:p>
            <a:fld id="{993244A8-E44A-4D4E-8A74-F75882220CDA}" type="slidenum">
              <a:rPr lang="en-GB" smtClean="0"/>
              <a:pPr/>
              <a:t>‹#›</a:t>
            </a:fld>
            <a:endParaRPr lang="en-GB"/>
          </a:p>
        </p:txBody>
      </p:sp>
    </p:spTree>
    <p:extLst>
      <p:ext uri="{BB962C8B-B14F-4D97-AF65-F5344CB8AC3E}">
        <p14:creationId xmlns:p14="http://schemas.microsoft.com/office/powerpoint/2010/main" val="2759174416"/>
      </p:ext>
    </p:extLst>
  </p:cSld>
  <p:clrMap bg1="dk1" tx1="lt1" bg2="dk2"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Lst>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7971" y="333827"/>
            <a:ext cx="9940636" cy="914400"/>
          </a:xfrm>
        </p:spPr>
        <p:txBody>
          <a:bodyPr>
            <a:normAutofit fontScale="90000"/>
          </a:bodyPr>
          <a:lstStyle/>
          <a:p>
            <a:r>
              <a:rPr lang="en-US" dirty="0"/>
              <a:t>In 2021 New Mills School will</a:t>
            </a:r>
            <a:br>
              <a:rPr lang="en-US" dirty="0"/>
            </a:br>
            <a:endParaRPr lang="en-GB" dirty="0"/>
          </a:p>
        </p:txBody>
      </p:sp>
      <p:sp>
        <p:nvSpPr>
          <p:cNvPr id="3" name="Content Placeholder 2"/>
          <p:cNvSpPr>
            <a:spLocks noGrp="1"/>
          </p:cNvSpPr>
          <p:nvPr>
            <p:ph idx="1"/>
          </p:nvPr>
        </p:nvSpPr>
        <p:spPr>
          <a:xfrm>
            <a:off x="380999" y="1248227"/>
            <a:ext cx="10700658" cy="5609773"/>
          </a:xfrm>
        </p:spPr>
        <p:txBody>
          <a:bodyPr>
            <a:noAutofit/>
          </a:bodyPr>
          <a:lstStyle/>
          <a:p>
            <a:r>
              <a:rPr lang="en-US" sz="1800" dirty="0" smtClean="0"/>
              <a:t>be </a:t>
            </a:r>
            <a:r>
              <a:rPr lang="en-US" sz="1800" dirty="0"/>
              <a:t>a school that lives by a core set of values, directing our every interaction so they become the school’s DNA.</a:t>
            </a:r>
          </a:p>
          <a:p>
            <a:endParaRPr lang="en-US" sz="1800" dirty="0"/>
          </a:p>
          <a:p>
            <a:r>
              <a:rPr lang="en-US" sz="1800" dirty="0"/>
              <a:t>be a school where we have the highest expectations of students and ourselves and never settle for mediocrity, every student, regardless of starting point, is expected to work as hard and behave as well as he or she can.</a:t>
            </a:r>
          </a:p>
          <a:p>
            <a:endParaRPr lang="en-US" sz="1800" dirty="0"/>
          </a:p>
          <a:p>
            <a:r>
              <a:rPr lang="en-US" sz="1800" dirty="0"/>
              <a:t>have a curriculum which results in students exceeding themselves in both academic and personal outcomes, being exceptionally well prepared for their chosen path and having parents who support their aspirations.</a:t>
            </a:r>
          </a:p>
          <a:p>
            <a:endParaRPr lang="en-US" sz="1800" dirty="0"/>
          </a:p>
          <a:p>
            <a:r>
              <a:rPr lang="en-US" sz="1800" dirty="0"/>
              <a:t>be home to the highest quality teaching, learning and assessment underpinned by considered and targeted professional development and training thereby creating aspirational, creative, independent and resilient teachers and learners. </a:t>
            </a:r>
            <a:endParaRPr lang="en-US" sz="1800" dirty="0" smtClean="0"/>
          </a:p>
          <a:p>
            <a:endParaRPr lang="en-US" sz="1800" dirty="0"/>
          </a:p>
          <a:p>
            <a:pPr marL="285750" indent="-285750"/>
            <a:r>
              <a:rPr lang="en-US" sz="1800" dirty="0"/>
              <a:t>be an inclusive school, </a:t>
            </a:r>
            <a:r>
              <a:rPr lang="en-US" sz="1800" dirty="0" err="1"/>
              <a:t>endeavouring</a:t>
            </a:r>
            <a:r>
              <a:rPr lang="en-US" sz="1800" dirty="0"/>
              <a:t> to remove any barriers to learning where all students are valued and supported to succeed. </a:t>
            </a:r>
          </a:p>
          <a:p>
            <a:endParaRPr lang="en-US" sz="1800" dirty="0"/>
          </a:p>
          <a:p>
            <a:endParaRPr lang="en-GB" sz="1800" dirty="0"/>
          </a:p>
        </p:txBody>
      </p:sp>
    </p:spTree>
    <p:extLst>
      <p:ext uri="{BB962C8B-B14F-4D97-AF65-F5344CB8AC3E}">
        <p14:creationId xmlns:p14="http://schemas.microsoft.com/office/powerpoint/2010/main" val="2583624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NMS">
  <a:themeElements>
    <a:clrScheme name="New Mills School">
      <a:dk1>
        <a:srgbClr val="10181F"/>
      </a:dk1>
      <a:lt1>
        <a:sysClr val="window" lastClr="FFFFFF"/>
      </a:lt1>
      <a:dk2>
        <a:srgbClr val="007041"/>
      </a:dk2>
      <a:lt2>
        <a:srgbClr val="A89904"/>
      </a:lt2>
      <a:accent1>
        <a:srgbClr val="A72B2A"/>
      </a:accent1>
      <a:accent2>
        <a:srgbClr val="C75B12"/>
      </a:accent2>
      <a:accent3>
        <a:srgbClr val="008AAB"/>
      </a:accent3>
      <a:accent4>
        <a:srgbClr val="F2AF00"/>
      </a:accent4>
      <a:accent5>
        <a:srgbClr val="1C355E"/>
      </a:accent5>
      <a:accent6>
        <a:srgbClr val="9F6167"/>
      </a:accent6>
      <a:hlink>
        <a:srgbClr val="0563C1"/>
      </a:hlink>
      <a:folHlink>
        <a:srgbClr val="954F72"/>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NMS">
  <a:themeElements>
    <a:clrScheme name="New Mills School">
      <a:dk1>
        <a:srgbClr val="10181F"/>
      </a:dk1>
      <a:lt1>
        <a:sysClr val="window" lastClr="FFFFFF"/>
      </a:lt1>
      <a:dk2>
        <a:srgbClr val="007041"/>
      </a:dk2>
      <a:lt2>
        <a:srgbClr val="A89904"/>
      </a:lt2>
      <a:accent1>
        <a:srgbClr val="A72B2A"/>
      </a:accent1>
      <a:accent2>
        <a:srgbClr val="C75B12"/>
      </a:accent2>
      <a:accent3>
        <a:srgbClr val="008AAB"/>
      </a:accent3>
      <a:accent4>
        <a:srgbClr val="F2AF00"/>
      </a:accent4>
      <a:accent5>
        <a:srgbClr val="1C355E"/>
      </a:accent5>
      <a:accent6>
        <a:srgbClr val="9F6167"/>
      </a:accent6>
      <a:hlink>
        <a:srgbClr val="0563C1"/>
      </a:hlink>
      <a:folHlink>
        <a:srgbClr val="954F72"/>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NMS</Template>
  <TotalTime>192</TotalTime>
  <Words>160</Words>
  <Application>Microsoft Office PowerPoint</Application>
  <PresentationFormat>Widescreen</PresentationFormat>
  <Paragraphs>11</Paragraphs>
  <Slides>1</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Cambria</vt:lpstr>
      <vt:lpstr>NMS</vt:lpstr>
      <vt:lpstr>1_NMS</vt:lpstr>
      <vt:lpstr>In 2021 New Mills School will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“Branding”</dc:title>
  <dc:creator>Caroline Jesson</dc:creator>
  <cp:lastModifiedBy>Debbie Mcgloin</cp:lastModifiedBy>
  <cp:revision>27</cp:revision>
  <dcterms:created xsi:type="dcterms:W3CDTF">2018-06-20T20:35:47Z</dcterms:created>
  <dcterms:modified xsi:type="dcterms:W3CDTF">2018-09-14T13:38:12Z</dcterms:modified>
</cp:coreProperties>
</file>