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1" r:id="rId1"/>
  </p:sldMasterIdLst>
  <p:notesMasterIdLst>
    <p:notesMasterId r:id="rId9"/>
  </p:notesMasterIdLst>
  <p:handoutMasterIdLst>
    <p:handoutMasterId r:id="rId10"/>
  </p:handoutMasterIdLst>
  <p:sldIdLst>
    <p:sldId id="261" r:id="rId2"/>
    <p:sldId id="256" r:id="rId3"/>
    <p:sldId id="270" r:id="rId4"/>
    <p:sldId id="257" r:id="rId5"/>
    <p:sldId id="259" r:id="rId6"/>
    <p:sldId id="274" r:id="rId7"/>
    <p:sldId id="273" r:id="rId8"/>
  </p:sldIdLst>
  <p:sldSz cx="9144000" cy="6858000" type="screen4x3"/>
  <p:notesSz cx="6858000" cy="8912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Plant" initials="JP" lastIdx="1" clrIdx="0">
    <p:extLst>
      <p:ext uri="{19B8F6BF-5375-455C-9EA6-DF929625EA0E}">
        <p15:presenceInfo xmlns:p15="http://schemas.microsoft.com/office/powerpoint/2012/main" userId="5257f84a303ff6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805"/>
    <p:restoredTop sz="94689"/>
  </p:normalViewPr>
  <p:slideViewPr>
    <p:cSldViewPr>
      <p:cViewPr varScale="1">
        <p:scale>
          <a:sx n="68" d="100"/>
          <a:sy n="68" d="100"/>
        </p:scale>
        <p:origin x="9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34D95D7-62BF-4F4F-A807-D035D03505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1CDA781-F08A-8A49-9498-E79E50392B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8904907-E6CA-FA48-AD0F-11C294E9F93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7888"/>
            <a:ext cx="29718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B2AD5AC-DD1C-8648-A39C-AEC880A5A1A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497888"/>
            <a:ext cx="29718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F7ED302-CB3F-AD46-9AFD-366FA45185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B2C385AC-AB43-C441-9CEA-346FD1FE0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666750"/>
            <a:ext cx="4430712" cy="3322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73DE475E-ED7C-214A-B7BE-4D3657E66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11638"/>
            <a:ext cx="5029200" cy="406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You might already be thinking ahead to a career in Music, Musical theatre, Acting, Media, Dance or Arts but if listening to music, playing it and creating it is important to you, then that’s a good enough reason to be thinking about GCSE Music.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CD2A9F8C-AF66-774A-9D3B-1ED12E21B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1738" y="668338"/>
            <a:ext cx="4456112" cy="3341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0EB2832-00A6-244C-84C9-D15D76946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32275"/>
            <a:ext cx="5486400" cy="40116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3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26767209-F0D0-EC45-B0D3-C35BD46FF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1738" y="668338"/>
            <a:ext cx="4454525" cy="3341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7AA7BC49-203F-C04D-85B2-943E84E32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33863"/>
            <a:ext cx="5486400" cy="401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Let’s look at each of these in a bit more detail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CD2A9F8C-AF66-774A-9D3B-1ED12E21B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1738" y="668338"/>
            <a:ext cx="4456112" cy="3341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0EB2832-00A6-244C-84C9-D15D76946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32275"/>
            <a:ext cx="5486400" cy="40116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Advice about learning an instrument, criteria, LOD and example of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perf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CD2A9F8C-AF66-774A-9D3B-1ED12E21B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1738" y="668338"/>
            <a:ext cx="4456112" cy="3341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0EB2832-00A6-244C-84C9-D15D76946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32275"/>
            <a:ext cx="5486400" cy="40116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This is a GCSE recital; the opportunity to showcase your work to a specially invited audience. Up front and personal!  Recorded so that you can listen back and learn from how you performed.</a:t>
            </a:r>
          </a:p>
        </p:txBody>
      </p:sp>
    </p:spTree>
    <p:extLst>
      <p:ext uri="{BB962C8B-B14F-4D97-AF65-F5344CB8AC3E}">
        <p14:creationId xmlns:p14="http://schemas.microsoft.com/office/powerpoint/2010/main" val="322705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CD2A9F8C-AF66-774A-9D3B-1ED12E21B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1738" y="668338"/>
            <a:ext cx="4456112" cy="3341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0EB2832-00A6-244C-84C9-D15D76946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232275"/>
            <a:ext cx="5486400" cy="40116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Advice about learning an instrument, criteria, LOD and example of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perf</a:t>
            </a:r>
          </a:p>
        </p:txBody>
      </p:sp>
    </p:spTree>
    <p:extLst>
      <p:ext uri="{BB962C8B-B14F-4D97-AF65-F5344CB8AC3E}">
        <p14:creationId xmlns:p14="http://schemas.microsoft.com/office/powerpoint/2010/main" val="424323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1125538"/>
            <a:ext cx="7162800" cy="8937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1917700"/>
            <a:ext cx="7162800" cy="503238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6165"/>
      </p:ext>
    </p:extLst>
  </p:cSld>
  <p:clrMapOvr>
    <a:masterClrMapping/>
  </p:clrMapOvr>
  <p:transition spd="med" advTm="1000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14845"/>
      </p:ext>
    </p:extLst>
  </p:cSld>
  <p:clrMapOvr>
    <a:masterClrMapping/>
  </p:clrMapOvr>
  <p:transition spd="med" advTm="1000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328613"/>
            <a:ext cx="1909762" cy="6196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328613"/>
            <a:ext cx="5581650" cy="6196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973441"/>
      </p:ext>
    </p:extLst>
  </p:cSld>
  <p:clrMapOvr>
    <a:masterClrMapping/>
  </p:clrMapOvr>
  <p:transition spd="med" advTm="10000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2E51E0-A057-A240-ACFA-95BCB214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3E94D2-B79B-6945-BB69-3F6A0782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89E487-1F4A-A846-97BA-549B55E9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626F794-F22B-4048-B359-5A48A3EE08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588429"/>
      </p:ext>
    </p:extLst>
  </p:cSld>
  <p:clrMapOvr>
    <a:masterClrMapping/>
  </p:clrMapOvr>
  <p:transition spd="med" advTm="100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56995"/>
      </p:ext>
    </p:extLst>
  </p:cSld>
  <p:clrMapOvr>
    <a:masterClrMapping/>
  </p:clrMapOvr>
  <p:transition spd="med" advTm="100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976192"/>
      </p:ext>
    </p:extLst>
  </p:cSld>
  <p:clrMapOvr>
    <a:masterClrMapping/>
  </p:clrMapOvr>
  <p:transition spd="med" advTm="1000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1411288"/>
            <a:ext cx="3744912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1411288"/>
            <a:ext cx="37465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29270"/>
      </p:ext>
    </p:extLst>
  </p:cSld>
  <p:clrMapOvr>
    <a:masterClrMapping/>
  </p:clrMapOvr>
  <p:transition spd="med" advTm="1000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95917"/>
      </p:ext>
    </p:extLst>
  </p:cSld>
  <p:clrMapOvr>
    <a:masterClrMapping/>
  </p:clrMapOvr>
  <p:transition spd="med" advTm="1000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02481"/>
      </p:ext>
    </p:extLst>
  </p:cSld>
  <p:clrMapOvr>
    <a:masterClrMapping/>
  </p:clrMapOvr>
  <p:transition spd="med" advTm="1000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552713"/>
      </p:ext>
    </p:extLst>
  </p:cSld>
  <p:clrMapOvr>
    <a:masterClrMapping/>
  </p:clrMapOvr>
  <p:transition spd="med" advTm="1000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727497"/>
      </p:ext>
    </p:extLst>
  </p:cSld>
  <p:clrMapOvr>
    <a:masterClrMapping/>
  </p:clrMapOvr>
  <p:transition spd="med" advTm="1000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931309"/>
      </p:ext>
    </p:extLst>
  </p:cSld>
  <p:clrMapOvr>
    <a:masterClrMapping/>
  </p:clrMapOvr>
  <p:transition spd="med" advTm="1000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304ED7-0490-944C-A854-A5A2E2937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328613"/>
            <a:ext cx="68405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A17593-B457-0C43-A651-79AB2D00A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411288"/>
            <a:ext cx="764381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7" r:id="rId12"/>
  </p:sldLayoutIdLst>
  <p:transition spd="med" advTm="10000">
    <p:check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3.m4a"/><Relationship Id="rId7" Type="http://schemas.openxmlformats.org/officeDocument/2006/relationships/image" Target="../media/image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7.m4a"/><Relationship Id="rId7" Type="http://schemas.openxmlformats.org/officeDocument/2006/relationships/image" Target="../media/image11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audio" Target="../media/media7.m4a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EDF12764-8F9A-FC45-BD5E-BB7D6B0A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13" y="2000250"/>
            <a:ext cx="7162800" cy="893763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Why take GCSE Music?</a:t>
            </a:r>
          </a:p>
        </p:txBody>
      </p:sp>
    </p:spTree>
  </p:cSld>
  <p:clrMapOvr>
    <a:masterClrMapping/>
  </p:clrMapOvr>
  <p:transition spd="med" advTm="10000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reeform 4">
            <a:extLst>
              <a:ext uri="{FF2B5EF4-FFF2-40B4-BE49-F238E27FC236}">
                <a16:creationId xmlns:a16="http://schemas.microsoft.com/office/drawing/2014/main" id="{771C3D65-63E4-7F44-AEE0-12E1DB678E18}"/>
              </a:ext>
            </a:extLst>
          </p:cNvPr>
          <p:cNvSpPr>
            <a:spLocks/>
          </p:cNvSpPr>
          <p:nvPr/>
        </p:nvSpPr>
        <p:spPr bwMode="auto">
          <a:xfrm>
            <a:off x="5572125" y="6018213"/>
            <a:ext cx="842963" cy="839787"/>
          </a:xfrm>
          <a:custGeom>
            <a:avLst/>
            <a:gdLst>
              <a:gd name="T0" fmla="*/ 453628394 w 531"/>
              <a:gd name="T1" fmla="*/ 607356501 h 529"/>
              <a:gd name="T2" fmla="*/ 438507448 w 531"/>
              <a:gd name="T3" fmla="*/ 980339404 h 529"/>
              <a:gd name="T4" fmla="*/ 390625244 w 531"/>
              <a:gd name="T5" fmla="*/ 955137856 h 529"/>
              <a:gd name="T6" fmla="*/ 345262405 w 531"/>
              <a:gd name="T7" fmla="*/ 937497567 h 529"/>
              <a:gd name="T8" fmla="*/ 292338298 w 531"/>
              <a:gd name="T9" fmla="*/ 929936309 h 529"/>
              <a:gd name="T10" fmla="*/ 206652935 w 531"/>
              <a:gd name="T11" fmla="*/ 929936309 h 529"/>
              <a:gd name="T12" fmla="*/ 115927256 w 531"/>
              <a:gd name="T13" fmla="*/ 965218475 h 529"/>
              <a:gd name="T14" fmla="*/ 45362839 w 531"/>
              <a:gd name="T15" fmla="*/ 1015621570 h 529"/>
              <a:gd name="T16" fmla="*/ 7561267 w 531"/>
              <a:gd name="T17" fmla="*/ 1083666542 h 529"/>
              <a:gd name="T18" fmla="*/ 7561267 w 531"/>
              <a:gd name="T19" fmla="*/ 1169351804 h 529"/>
              <a:gd name="T20" fmla="*/ 45362839 w 531"/>
              <a:gd name="T21" fmla="*/ 1237395188 h 529"/>
              <a:gd name="T22" fmla="*/ 115927256 w 531"/>
              <a:gd name="T23" fmla="*/ 1297878902 h 529"/>
              <a:gd name="T24" fmla="*/ 206652935 w 531"/>
              <a:gd name="T25" fmla="*/ 1323080450 h 529"/>
              <a:gd name="T26" fmla="*/ 315020512 w 531"/>
              <a:gd name="T27" fmla="*/ 1323080450 h 529"/>
              <a:gd name="T28" fmla="*/ 405746191 w 531"/>
              <a:gd name="T29" fmla="*/ 1297878902 h 529"/>
              <a:gd name="T30" fmla="*/ 476310608 w 531"/>
              <a:gd name="T31" fmla="*/ 1237395188 h 529"/>
              <a:gd name="T32" fmla="*/ 514112180 w 531"/>
              <a:gd name="T33" fmla="*/ 1169351804 h 529"/>
              <a:gd name="T34" fmla="*/ 521673447 w 531"/>
              <a:gd name="T35" fmla="*/ 383063522 h 529"/>
              <a:gd name="T36" fmla="*/ 1267640139 w 531"/>
              <a:gd name="T37" fmla="*/ 990420023 h 529"/>
              <a:gd name="T38" fmla="*/ 1227317615 w 531"/>
              <a:gd name="T39" fmla="*/ 965218475 h 529"/>
              <a:gd name="T40" fmla="*/ 1181954776 w 531"/>
              <a:gd name="T41" fmla="*/ 947578186 h 529"/>
              <a:gd name="T42" fmla="*/ 1129030670 w 531"/>
              <a:gd name="T43" fmla="*/ 929936309 h 529"/>
              <a:gd name="T44" fmla="*/ 1073587199 w 531"/>
              <a:gd name="T45" fmla="*/ 929936309 h 529"/>
              <a:gd name="T46" fmla="*/ 975301841 w 531"/>
              <a:gd name="T47" fmla="*/ 937497567 h 529"/>
              <a:gd name="T48" fmla="*/ 889616478 w 531"/>
              <a:gd name="T49" fmla="*/ 980339404 h 529"/>
              <a:gd name="T50" fmla="*/ 836692371 w 531"/>
              <a:gd name="T51" fmla="*/ 1048384376 h 529"/>
              <a:gd name="T52" fmla="*/ 814011745 w 531"/>
              <a:gd name="T53" fmla="*/ 1126508379 h 529"/>
              <a:gd name="T54" fmla="*/ 836692371 w 531"/>
              <a:gd name="T55" fmla="*/ 1202113022 h 529"/>
              <a:gd name="T56" fmla="*/ 889616478 w 531"/>
              <a:gd name="T57" fmla="*/ 1270157994 h 529"/>
              <a:gd name="T58" fmla="*/ 975301841 w 531"/>
              <a:gd name="T59" fmla="*/ 1312999831 h 529"/>
              <a:gd name="T60" fmla="*/ 1073587199 w 531"/>
              <a:gd name="T61" fmla="*/ 1330641708 h 529"/>
              <a:gd name="T62" fmla="*/ 1174393509 w 531"/>
              <a:gd name="T63" fmla="*/ 1312999831 h 529"/>
              <a:gd name="T64" fmla="*/ 1260078872 w 531"/>
              <a:gd name="T65" fmla="*/ 1270157994 h 529"/>
              <a:gd name="T66" fmla="*/ 1313002979 w 531"/>
              <a:gd name="T67" fmla="*/ 1202113022 h 529"/>
              <a:gd name="T68" fmla="*/ 1335683605 w 531"/>
              <a:gd name="T69" fmla="*/ 1126508379 h 529"/>
              <a:gd name="T70" fmla="*/ 1335683605 w 531"/>
              <a:gd name="T71" fmla="*/ 0 h 52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31"/>
              <a:gd name="T109" fmla="*/ 0 h 529"/>
              <a:gd name="T110" fmla="*/ 531 w 531"/>
              <a:gd name="T111" fmla="*/ 529 h 52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31" h="529">
                <a:moveTo>
                  <a:pt x="180" y="0"/>
                </a:moveTo>
                <a:lnTo>
                  <a:pt x="180" y="241"/>
                </a:lnTo>
                <a:lnTo>
                  <a:pt x="180" y="393"/>
                </a:lnTo>
                <a:lnTo>
                  <a:pt x="174" y="389"/>
                </a:lnTo>
                <a:lnTo>
                  <a:pt x="164" y="383"/>
                </a:lnTo>
                <a:lnTo>
                  <a:pt x="155" y="379"/>
                </a:lnTo>
                <a:lnTo>
                  <a:pt x="146" y="376"/>
                </a:lnTo>
                <a:lnTo>
                  <a:pt x="137" y="372"/>
                </a:lnTo>
                <a:lnTo>
                  <a:pt x="125" y="369"/>
                </a:lnTo>
                <a:lnTo>
                  <a:pt x="116" y="369"/>
                </a:lnTo>
                <a:lnTo>
                  <a:pt x="104" y="369"/>
                </a:lnTo>
                <a:lnTo>
                  <a:pt x="82" y="369"/>
                </a:lnTo>
                <a:lnTo>
                  <a:pt x="64" y="372"/>
                </a:lnTo>
                <a:lnTo>
                  <a:pt x="46" y="383"/>
                </a:lnTo>
                <a:lnTo>
                  <a:pt x="30" y="389"/>
                </a:lnTo>
                <a:lnTo>
                  <a:pt x="18" y="403"/>
                </a:lnTo>
                <a:lnTo>
                  <a:pt x="9" y="416"/>
                </a:lnTo>
                <a:lnTo>
                  <a:pt x="3" y="430"/>
                </a:lnTo>
                <a:lnTo>
                  <a:pt x="0" y="447"/>
                </a:lnTo>
                <a:lnTo>
                  <a:pt x="3" y="464"/>
                </a:lnTo>
                <a:lnTo>
                  <a:pt x="9" y="477"/>
                </a:lnTo>
                <a:lnTo>
                  <a:pt x="18" y="491"/>
                </a:lnTo>
                <a:lnTo>
                  <a:pt x="30" y="504"/>
                </a:lnTo>
                <a:lnTo>
                  <a:pt x="46" y="515"/>
                </a:lnTo>
                <a:lnTo>
                  <a:pt x="64" y="521"/>
                </a:lnTo>
                <a:lnTo>
                  <a:pt x="82" y="525"/>
                </a:lnTo>
                <a:lnTo>
                  <a:pt x="104" y="528"/>
                </a:lnTo>
                <a:lnTo>
                  <a:pt x="125" y="525"/>
                </a:lnTo>
                <a:lnTo>
                  <a:pt x="143" y="521"/>
                </a:lnTo>
                <a:lnTo>
                  <a:pt x="161" y="515"/>
                </a:lnTo>
                <a:lnTo>
                  <a:pt x="177" y="504"/>
                </a:lnTo>
                <a:lnTo>
                  <a:pt x="189" y="491"/>
                </a:lnTo>
                <a:lnTo>
                  <a:pt x="198" y="477"/>
                </a:lnTo>
                <a:lnTo>
                  <a:pt x="204" y="464"/>
                </a:lnTo>
                <a:lnTo>
                  <a:pt x="207" y="447"/>
                </a:lnTo>
                <a:lnTo>
                  <a:pt x="207" y="152"/>
                </a:lnTo>
                <a:lnTo>
                  <a:pt x="503" y="152"/>
                </a:lnTo>
                <a:lnTo>
                  <a:pt x="503" y="393"/>
                </a:lnTo>
                <a:lnTo>
                  <a:pt x="493" y="386"/>
                </a:lnTo>
                <a:lnTo>
                  <a:pt x="487" y="383"/>
                </a:lnTo>
                <a:lnTo>
                  <a:pt x="478" y="379"/>
                </a:lnTo>
                <a:lnTo>
                  <a:pt x="469" y="376"/>
                </a:lnTo>
                <a:lnTo>
                  <a:pt x="457" y="372"/>
                </a:lnTo>
                <a:lnTo>
                  <a:pt x="448" y="369"/>
                </a:lnTo>
                <a:lnTo>
                  <a:pt x="439" y="369"/>
                </a:lnTo>
                <a:lnTo>
                  <a:pt x="426" y="369"/>
                </a:lnTo>
                <a:lnTo>
                  <a:pt x="405" y="369"/>
                </a:lnTo>
                <a:lnTo>
                  <a:pt x="387" y="372"/>
                </a:lnTo>
                <a:lnTo>
                  <a:pt x="369" y="383"/>
                </a:lnTo>
                <a:lnTo>
                  <a:pt x="353" y="389"/>
                </a:lnTo>
                <a:lnTo>
                  <a:pt x="341" y="403"/>
                </a:lnTo>
                <a:lnTo>
                  <a:pt x="332" y="416"/>
                </a:lnTo>
                <a:lnTo>
                  <a:pt x="326" y="430"/>
                </a:lnTo>
                <a:lnTo>
                  <a:pt x="323" y="447"/>
                </a:lnTo>
                <a:lnTo>
                  <a:pt x="326" y="464"/>
                </a:lnTo>
                <a:lnTo>
                  <a:pt x="332" y="477"/>
                </a:lnTo>
                <a:lnTo>
                  <a:pt x="341" y="491"/>
                </a:lnTo>
                <a:lnTo>
                  <a:pt x="353" y="504"/>
                </a:lnTo>
                <a:lnTo>
                  <a:pt x="369" y="515"/>
                </a:lnTo>
                <a:lnTo>
                  <a:pt x="387" y="521"/>
                </a:lnTo>
                <a:lnTo>
                  <a:pt x="405" y="525"/>
                </a:lnTo>
                <a:lnTo>
                  <a:pt x="426" y="528"/>
                </a:lnTo>
                <a:lnTo>
                  <a:pt x="448" y="525"/>
                </a:lnTo>
                <a:lnTo>
                  <a:pt x="466" y="521"/>
                </a:lnTo>
                <a:lnTo>
                  <a:pt x="484" y="515"/>
                </a:lnTo>
                <a:lnTo>
                  <a:pt x="500" y="504"/>
                </a:lnTo>
                <a:lnTo>
                  <a:pt x="512" y="491"/>
                </a:lnTo>
                <a:lnTo>
                  <a:pt x="521" y="477"/>
                </a:lnTo>
                <a:lnTo>
                  <a:pt x="527" y="464"/>
                </a:lnTo>
                <a:lnTo>
                  <a:pt x="530" y="447"/>
                </a:lnTo>
                <a:lnTo>
                  <a:pt x="530" y="245"/>
                </a:lnTo>
                <a:lnTo>
                  <a:pt x="530" y="0"/>
                </a:lnTo>
                <a:lnTo>
                  <a:pt x="180" y="0"/>
                </a:lnTo>
              </a:path>
            </a:pathLst>
          </a:custGeom>
          <a:solidFill>
            <a:srgbClr val="993366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17DD8CDC-500A-B747-8211-47C82FAF12C2}"/>
              </a:ext>
            </a:extLst>
          </p:cNvPr>
          <p:cNvSpPr>
            <a:spLocks/>
          </p:cNvSpPr>
          <p:nvPr/>
        </p:nvSpPr>
        <p:spPr bwMode="auto">
          <a:xfrm>
            <a:off x="2286000" y="5786438"/>
            <a:ext cx="842963" cy="839787"/>
          </a:xfrm>
          <a:custGeom>
            <a:avLst/>
            <a:gdLst>
              <a:gd name="T0" fmla="*/ 453628394 w 531"/>
              <a:gd name="T1" fmla="*/ 607356501 h 529"/>
              <a:gd name="T2" fmla="*/ 438507448 w 531"/>
              <a:gd name="T3" fmla="*/ 980339404 h 529"/>
              <a:gd name="T4" fmla="*/ 390625244 w 531"/>
              <a:gd name="T5" fmla="*/ 955137856 h 529"/>
              <a:gd name="T6" fmla="*/ 345262405 w 531"/>
              <a:gd name="T7" fmla="*/ 937497567 h 529"/>
              <a:gd name="T8" fmla="*/ 292338298 w 531"/>
              <a:gd name="T9" fmla="*/ 929936309 h 529"/>
              <a:gd name="T10" fmla="*/ 206652935 w 531"/>
              <a:gd name="T11" fmla="*/ 929936309 h 529"/>
              <a:gd name="T12" fmla="*/ 115927256 w 531"/>
              <a:gd name="T13" fmla="*/ 965218475 h 529"/>
              <a:gd name="T14" fmla="*/ 45362839 w 531"/>
              <a:gd name="T15" fmla="*/ 1015621570 h 529"/>
              <a:gd name="T16" fmla="*/ 7561267 w 531"/>
              <a:gd name="T17" fmla="*/ 1083666542 h 529"/>
              <a:gd name="T18" fmla="*/ 7561267 w 531"/>
              <a:gd name="T19" fmla="*/ 1169351804 h 529"/>
              <a:gd name="T20" fmla="*/ 45362839 w 531"/>
              <a:gd name="T21" fmla="*/ 1237395188 h 529"/>
              <a:gd name="T22" fmla="*/ 115927256 w 531"/>
              <a:gd name="T23" fmla="*/ 1297878902 h 529"/>
              <a:gd name="T24" fmla="*/ 206652935 w 531"/>
              <a:gd name="T25" fmla="*/ 1323080450 h 529"/>
              <a:gd name="T26" fmla="*/ 315020512 w 531"/>
              <a:gd name="T27" fmla="*/ 1323080450 h 529"/>
              <a:gd name="T28" fmla="*/ 405746191 w 531"/>
              <a:gd name="T29" fmla="*/ 1297878902 h 529"/>
              <a:gd name="T30" fmla="*/ 476310608 w 531"/>
              <a:gd name="T31" fmla="*/ 1237395188 h 529"/>
              <a:gd name="T32" fmla="*/ 514112180 w 531"/>
              <a:gd name="T33" fmla="*/ 1169351804 h 529"/>
              <a:gd name="T34" fmla="*/ 521673447 w 531"/>
              <a:gd name="T35" fmla="*/ 383063522 h 529"/>
              <a:gd name="T36" fmla="*/ 1267640139 w 531"/>
              <a:gd name="T37" fmla="*/ 990420023 h 529"/>
              <a:gd name="T38" fmla="*/ 1227317615 w 531"/>
              <a:gd name="T39" fmla="*/ 965218475 h 529"/>
              <a:gd name="T40" fmla="*/ 1181954776 w 531"/>
              <a:gd name="T41" fmla="*/ 947578186 h 529"/>
              <a:gd name="T42" fmla="*/ 1129030670 w 531"/>
              <a:gd name="T43" fmla="*/ 929936309 h 529"/>
              <a:gd name="T44" fmla="*/ 1073587199 w 531"/>
              <a:gd name="T45" fmla="*/ 929936309 h 529"/>
              <a:gd name="T46" fmla="*/ 975301841 w 531"/>
              <a:gd name="T47" fmla="*/ 937497567 h 529"/>
              <a:gd name="T48" fmla="*/ 889616478 w 531"/>
              <a:gd name="T49" fmla="*/ 980339404 h 529"/>
              <a:gd name="T50" fmla="*/ 836692371 w 531"/>
              <a:gd name="T51" fmla="*/ 1048384376 h 529"/>
              <a:gd name="T52" fmla="*/ 814011745 w 531"/>
              <a:gd name="T53" fmla="*/ 1126508379 h 529"/>
              <a:gd name="T54" fmla="*/ 836692371 w 531"/>
              <a:gd name="T55" fmla="*/ 1202113022 h 529"/>
              <a:gd name="T56" fmla="*/ 889616478 w 531"/>
              <a:gd name="T57" fmla="*/ 1270157994 h 529"/>
              <a:gd name="T58" fmla="*/ 975301841 w 531"/>
              <a:gd name="T59" fmla="*/ 1312999831 h 529"/>
              <a:gd name="T60" fmla="*/ 1073587199 w 531"/>
              <a:gd name="T61" fmla="*/ 1330641708 h 529"/>
              <a:gd name="T62" fmla="*/ 1174393509 w 531"/>
              <a:gd name="T63" fmla="*/ 1312999831 h 529"/>
              <a:gd name="T64" fmla="*/ 1260078872 w 531"/>
              <a:gd name="T65" fmla="*/ 1270157994 h 529"/>
              <a:gd name="T66" fmla="*/ 1313002979 w 531"/>
              <a:gd name="T67" fmla="*/ 1202113022 h 529"/>
              <a:gd name="T68" fmla="*/ 1335683605 w 531"/>
              <a:gd name="T69" fmla="*/ 1126508379 h 529"/>
              <a:gd name="T70" fmla="*/ 1335683605 w 531"/>
              <a:gd name="T71" fmla="*/ 0 h 52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31"/>
              <a:gd name="T109" fmla="*/ 0 h 529"/>
              <a:gd name="T110" fmla="*/ 531 w 531"/>
              <a:gd name="T111" fmla="*/ 529 h 52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31" h="529">
                <a:moveTo>
                  <a:pt x="180" y="0"/>
                </a:moveTo>
                <a:lnTo>
                  <a:pt x="180" y="241"/>
                </a:lnTo>
                <a:lnTo>
                  <a:pt x="180" y="393"/>
                </a:lnTo>
                <a:lnTo>
                  <a:pt x="174" y="389"/>
                </a:lnTo>
                <a:lnTo>
                  <a:pt x="164" y="383"/>
                </a:lnTo>
                <a:lnTo>
                  <a:pt x="155" y="379"/>
                </a:lnTo>
                <a:lnTo>
                  <a:pt x="146" y="376"/>
                </a:lnTo>
                <a:lnTo>
                  <a:pt x="137" y="372"/>
                </a:lnTo>
                <a:lnTo>
                  <a:pt x="125" y="369"/>
                </a:lnTo>
                <a:lnTo>
                  <a:pt x="116" y="369"/>
                </a:lnTo>
                <a:lnTo>
                  <a:pt x="104" y="369"/>
                </a:lnTo>
                <a:lnTo>
                  <a:pt x="82" y="369"/>
                </a:lnTo>
                <a:lnTo>
                  <a:pt x="64" y="372"/>
                </a:lnTo>
                <a:lnTo>
                  <a:pt x="46" y="383"/>
                </a:lnTo>
                <a:lnTo>
                  <a:pt x="30" y="389"/>
                </a:lnTo>
                <a:lnTo>
                  <a:pt x="18" y="403"/>
                </a:lnTo>
                <a:lnTo>
                  <a:pt x="9" y="416"/>
                </a:lnTo>
                <a:lnTo>
                  <a:pt x="3" y="430"/>
                </a:lnTo>
                <a:lnTo>
                  <a:pt x="0" y="447"/>
                </a:lnTo>
                <a:lnTo>
                  <a:pt x="3" y="464"/>
                </a:lnTo>
                <a:lnTo>
                  <a:pt x="9" y="477"/>
                </a:lnTo>
                <a:lnTo>
                  <a:pt x="18" y="491"/>
                </a:lnTo>
                <a:lnTo>
                  <a:pt x="30" y="504"/>
                </a:lnTo>
                <a:lnTo>
                  <a:pt x="46" y="515"/>
                </a:lnTo>
                <a:lnTo>
                  <a:pt x="64" y="521"/>
                </a:lnTo>
                <a:lnTo>
                  <a:pt x="82" y="525"/>
                </a:lnTo>
                <a:lnTo>
                  <a:pt x="104" y="528"/>
                </a:lnTo>
                <a:lnTo>
                  <a:pt x="125" y="525"/>
                </a:lnTo>
                <a:lnTo>
                  <a:pt x="143" y="521"/>
                </a:lnTo>
                <a:lnTo>
                  <a:pt x="161" y="515"/>
                </a:lnTo>
                <a:lnTo>
                  <a:pt x="177" y="504"/>
                </a:lnTo>
                <a:lnTo>
                  <a:pt x="189" y="491"/>
                </a:lnTo>
                <a:lnTo>
                  <a:pt x="198" y="477"/>
                </a:lnTo>
                <a:lnTo>
                  <a:pt x="204" y="464"/>
                </a:lnTo>
                <a:lnTo>
                  <a:pt x="207" y="447"/>
                </a:lnTo>
                <a:lnTo>
                  <a:pt x="207" y="152"/>
                </a:lnTo>
                <a:lnTo>
                  <a:pt x="503" y="152"/>
                </a:lnTo>
                <a:lnTo>
                  <a:pt x="503" y="393"/>
                </a:lnTo>
                <a:lnTo>
                  <a:pt x="493" y="386"/>
                </a:lnTo>
                <a:lnTo>
                  <a:pt x="487" y="383"/>
                </a:lnTo>
                <a:lnTo>
                  <a:pt x="478" y="379"/>
                </a:lnTo>
                <a:lnTo>
                  <a:pt x="469" y="376"/>
                </a:lnTo>
                <a:lnTo>
                  <a:pt x="457" y="372"/>
                </a:lnTo>
                <a:lnTo>
                  <a:pt x="448" y="369"/>
                </a:lnTo>
                <a:lnTo>
                  <a:pt x="439" y="369"/>
                </a:lnTo>
                <a:lnTo>
                  <a:pt x="426" y="369"/>
                </a:lnTo>
                <a:lnTo>
                  <a:pt x="405" y="369"/>
                </a:lnTo>
                <a:lnTo>
                  <a:pt x="387" y="372"/>
                </a:lnTo>
                <a:lnTo>
                  <a:pt x="369" y="383"/>
                </a:lnTo>
                <a:lnTo>
                  <a:pt x="353" y="389"/>
                </a:lnTo>
                <a:lnTo>
                  <a:pt x="341" y="403"/>
                </a:lnTo>
                <a:lnTo>
                  <a:pt x="332" y="416"/>
                </a:lnTo>
                <a:lnTo>
                  <a:pt x="326" y="430"/>
                </a:lnTo>
                <a:lnTo>
                  <a:pt x="323" y="447"/>
                </a:lnTo>
                <a:lnTo>
                  <a:pt x="326" y="464"/>
                </a:lnTo>
                <a:lnTo>
                  <a:pt x="332" y="477"/>
                </a:lnTo>
                <a:lnTo>
                  <a:pt x="341" y="491"/>
                </a:lnTo>
                <a:lnTo>
                  <a:pt x="353" y="504"/>
                </a:lnTo>
                <a:lnTo>
                  <a:pt x="369" y="515"/>
                </a:lnTo>
                <a:lnTo>
                  <a:pt x="387" y="521"/>
                </a:lnTo>
                <a:lnTo>
                  <a:pt x="405" y="525"/>
                </a:lnTo>
                <a:lnTo>
                  <a:pt x="426" y="528"/>
                </a:lnTo>
                <a:lnTo>
                  <a:pt x="448" y="525"/>
                </a:lnTo>
                <a:lnTo>
                  <a:pt x="466" y="521"/>
                </a:lnTo>
                <a:lnTo>
                  <a:pt x="484" y="515"/>
                </a:lnTo>
                <a:lnTo>
                  <a:pt x="500" y="504"/>
                </a:lnTo>
                <a:lnTo>
                  <a:pt x="512" y="491"/>
                </a:lnTo>
                <a:lnTo>
                  <a:pt x="521" y="477"/>
                </a:lnTo>
                <a:lnTo>
                  <a:pt x="527" y="464"/>
                </a:lnTo>
                <a:lnTo>
                  <a:pt x="530" y="447"/>
                </a:lnTo>
                <a:lnTo>
                  <a:pt x="530" y="245"/>
                </a:lnTo>
                <a:lnTo>
                  <a:pt x="530" y="0"/>
                </a:lnTo>
                <a:lnTo>
                  <a:pt x="180" y="0"/>
                </a:lnTo>
              </a:path>
            </a:pathLst>
          </a:custGeom>
          <a:solidFill>
            <a:srgbClr val="993366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6147" name="Group 8">
            <a:extLst>
              <a:ext uri="{FF2B5EF4-FFF2-40B4-BE49-F238E27FC236}">
                <a16:creationId xmlns:a16="http://schemas.microsoft.com/office/drawing/2014/main" id="{6D854D0E-0883-764D-8268-2B76B965FD1C}"/>
              </a:ext>
            </a:extLst>
          </p:cNvPr>
          <p:cNvGrpSpPr>
            <a:grpSpLocks/>
          </p:cNvGrpSpPr>
          <p:nvPr/>
        </p:nvGrpSpPr>
        <p:grpSpPr bwMode="auto">
          <a:xfrm>
            <a:off x="0" y="4365625"/>
            <a:ext cx="2746375" cy="1838325"/>
            <a:chOff x="192" y="2976"/>
            <a:chExt cx="1730" cy="1158"/>
          </a:xfrm>
        </p:grpSpPr>
        <p:sp>
          <p:nvSpPr>
            <p:cNvPr id="3078" name="Freeform 6">
              <a:extLst>
                <a:ext uri="{FF2B5EF4-FFF2-40B4-BE49-F238E27FC236}">
                  <a16:creationId xmlns:a16="http://schemas.microsoft.com/office/drawing/2014/main" id="{8123F21E-7928-1148-8D4C-3FB1E0318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976"/>
              <a:ext cx="1730" cy="1158"/>
            </a:xfrm>
            <a:custGeom>
              <a:avLst/>
              <a:gdLst>
                <a:gd name="T0" fmla="*/ 94 w 1730"/>
                <a:gd name="T1" fmla="*/ 402 h 1158"/>
                <a:gd name="T2" fmla="*/ 25 w 1730"/>
                <a:gd name="T3" fmla="*/ 460 h 1158"/>
                <a:gd name="T4" fmla="*/ 0 w 1730"/>
                <a:gd name="T5" fmla="*/ 543 h 1158"/>
                <a:gd name="T6" fmla="*/ 14 w 1730"/>
                <a:gd name="T7" fmla="*/ 605 h 1158"/>
                <a:gd name="T8" fmla="*/ 66 w 1730"/>
                <a:gd name="T9" fmla="*/ 669 h 1158"/>
                <a:gd name="T10" fmla="*/ 66 w 1730"/>
                <a:gd name="T11" fmla="*/ 703 h 1158"/>
                <a:gd name="T12" fmla="*/ 39 w 1730"/>
                <a:gd name="T13" fmla="*/ 788 h 1158"/>
                <a:gd name="T14" fmla="*/ 69 w 1730"/>
                <a:gd name="T15" fmla="*/ 877 h 1158"/>
                <a:gd name="T16" fmla="*/ 144 w 1730"/>
                <a:gd name="T17" fmla="*/ 933 h 1158"/>
                <a:gd name="T18" fmla="*/ 224 w 1730"/>
                <a:gd name="T19" fmla="*/ 946 h 1158"/>
                <a:gd name="T20" fmla="*/ 282 w 1730"/>
                <a:gd name="T21" fmla="*/ 1005 h 1158"/>
                <a:gd name="T22" fmla="*/ 382 w 1730"/>
                <a:gd name="T23" fmla="*/ 1066 h 1158"/>
                <a:gd name="T24" fmla="*/ 501 w 1730"/>
                <a:gd name="T25" fmla="*/ 1089 h 1158"/>
                <a:gd name="T26" fmla="*/ 622 w 1730"/>
                <a:gd name="T27" fmla="*/ 1064 h 1158"/>
                <a:gd name="T28" fmla="*/ 703 w 1730"/>
                <a:gd name="T29" fmla="*/ 1094 h 1158"/>
                <a:gd name="T30" fmla="*/ 786 w 1730"/>
                <a:gd name="T31" fmla="*/ 1140 h 1158"/>
                <a:gd name="T32" fmla="*/ 882 w 1730"/>
                <a:gd name="T33" fmla="*/ 1157 h 1158"/>
                <a:gd name="T34" fmla="*/ 1007 w 1730"/>
                <a:gd name="T35" fmla="*/ 1129 h 1158"/>
                <a:gd name="T36" fmla="*/ 1101 w 1730"/>
                <a:gd name="T37" fmla="*/ 1053 h 1158"/>
                <a:gd name="T38" fmla="*/ 1143 w 1730"/>
                <a:gd name="T39" fmla="*/ 985 h 1158"/>
                <a:gd name="T40" fmla="*/ 1231 w 1730"/>
                <a:gd name="T41" fmla="*/ 1014 h 1158"/>
                <a:gd name="T42" fmla="*/ 1311 w 1730"/>
                <a:gd name="T43" fmla="*/ 1013 h 1158"/>
                <a:gd name="T44" fmla="*/ 1394 w 1730"/>
                <a:gd name="T45" fmla="*/ 981 h 1158"/>
                <a:gd name="T46" fmla="*/ 1477 w 1730"/>
                <a:gd name="T47" fmla="*/ 888 h 1158"/>
                <a:gd name="T48" fmla="*/ 1494 w 1730"/>
                <a:gd name="T49" fmla="*/ 807 h 1158"/>
                <a:gd name="T50" fmla="*/ 1588 w 1730"/>
                <a:gd name="T51" fmla="*/ 777 h 1158"/>
                <a:gd name="T52" fmla="*/ 1690 w 1730"/>
                <a:gd name="T53" fmla="*/ 688 h 1158"/>
                <a:gd name="T54" fmla="*/ 1729 w 1730"/>
                <a:gd name="T55" fmla="*/ 562 h 1158"/>
                <a:gd name="T56" fmla="*/ 1696 w 1730"/>
                <a:gd name="T57" fmla="*/ 445 h 1158"/>
                <a:gd name="T58" fmla="*/ 1688 w 1730"/>
                <a:gd name="T59" fmla="*/ 334 h 1158"/>
                <a:gd name="T60" fmla="*/ 1663 w 1730"/>
                <a:gd name="T61" fmla="*/ 243 h 1158"/>
                <a:gd name="T62" fmla="*/ 1593 w 1730"/>
                <a:gd name="T63" fmla="*/ 172 h 1158"/>
                <a:gd name="T64" fmla="*/ 1533 w 1730"/>
                <a:gd name="T65" fmla="*/ 145 h 1158"/>
                <a:gd name="T66" fmla="*/ 1491 w 1730"/>
                <a:gd name="T67" fmla="*/ 63 h 1158"/>
                <a:gd name="T68" fmla="*/ 1408 w 1730"/>
                <a:gd name="T69" fmla="*/ 11 h 1158"/>
                <a:gd name="T70" fmla="*/ 1320 w 1730"/>
                <a:gd name="T71" fmla="*/ 2 h 1158"/>
                <a:gd name="T72" fmla="*/ 1259 w 1730"/>
                <a:gd name="T73" fmla="*/ 17 h 1158"/>
                <a:gd name="T74" fmla="*/ 1192 w 1730"/>
                <a:gd name="T75" fmla="*/ 63 h 1158"/>
                <a:gd name="T76" fmla="*/ 1131 w 1730"/>
                <a:gd name="T77" fmla="*/ 17 h 1158"/>
                <a:gd name="T78" fmla="*/ 1073 w 1730"/>
                <a:gd name="T79" fmla="*/ 2 h 1158"/>
                <a:gd name="T80" fmla="*/ 1007 w 1730"/>
                <a:gd name="T81" fmla="*/ 6 h 1158"/>
                <a:gd name="T82" fmla="*/ 943 w 1730"/>
                <a:gd name="T83" fmla="*/ 35 h 1158"/>
                <a:gd name="T84" fmla="*/ 899 w 1730"/>
                <a:gd name="T85" fmla="*/ 87 h 1158"/>
                <a:gd name="T86" fmla="*/ 830 w 1730"/>
                <a:gd name="T87" fmla="*/ 50 h 1158"/>
                <a:gd name="T88" fmla="*/ 750 w 1730"/>
                <a:gd name="T89" fmla="*/ 35 h 1158"/>
                <a:gd name="T90" fmla="*/ 664 w 1730"/>
                <a:gd name="T91" fmla="*/ 50 h 1158"/>
                <a:gd name="T92" fmla="*/ 595 w 1730"/>
                <a:gd name="T93" fmla="*/ 95 h 1158"/>
                <a:gd name="T94" fmla="*/ 559 w 1730"/>
                <a:gd name="T95" fmla="*/ 139 h 1158"/>
                <a:gd name="T96" fmla="*/ 459 w 1730"/>
                <a:gd name="T97" fmla="*/ 108 h 1158"/>
                <a:gd name="T98" fmla="*/ 368 w 1730"/>
                <a:gd name="T99" fmla="*/ 111 h 1158"/>
                <a:gd name="T100" fmla="*/ 293 w 1730"/>
                <a:gd name="T101" fmla="*/ 135 h 1158"/>
                <a:gd name="T102" fmla="*/ 199 w 1730"/>
                <a:gd name="T103" fmla="*/ 213 h 1158"/>
                <a:gd name="T104" fmla="*/ 155 w 1730"/>
                <a:gd name="T105" fmla="*/ 326 h 1158"/>
                <a:gd name="T106" fmla="*/ 155 w 1730"/>
                <a:gd name="T107" fmla="*/ 386 h 11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30"/>
                <a:gd name="T163" fmla="*/ 0 h 1158"/>
                <a:gd name="T164" fmla="*/ 1730 w 1730"/>
                <a:gd name="T165" fmla="*/ 1158 h 11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30" h="1158">
                  <a:moveTo>
                    <a:pt x="155" y="386"/>
                  </a:moveTo>
                  <a:lnTo>
                    <a:pt x="122" y="391"/>
                  </a:lnTo>
                  <a:lnTo>
                    <a:pt x="94" y="402"/>
                  </a:lnTo>
                  <a:lnTo>
                    <a:pt x="66" y="417"/>
                  </a:lnTo>
                  <a:lnTo>
                    <a:pt x="44" y="438"/>
                  </a:lnTo>
                  <a:lnTo>
                    <a:pt x="25" y="460"/>
                  </a:lnTo>
                  <a:lnTo>
                    <a:pt x="11" y="486"/>
                  </a:lnTo>
                  <a:lnTo>
                    <a:pt x="3" y="514"/>
                  </a:lnTo>
                  <a:lnTo>
                    <a:pt x="0" y="543"/>
                  </a:lnTo>
                  <a:lnTo>
                    <a:pt x="3" y="564"/>
                  </a:lnTo>
                  <a:lnTo>
                    <a:pt x="6" y="586"/>
                  </a:lnTo>
                  <a:lnTo>
                    <a:pt x="14" y="605"/>
                  </a:lnTo>
                  <a:lnTo>
                    <a:pt x="22" y="623"/>
                  </a:lnTo>
                  <a:lnTo>
                    <a:pt x="50" y="656"/>
                  </a:lnTo>
                  <a:lnTo>
                    <a:pt x="66" y="669"/>
                  </a:lnTo>
                  <a:lnTo>
                    <a:pt x="86" y="681"/>
                  </a:lnTo>
                  <a:lnTo>
                    <a:pt x="86" y="679"/>
                  </a:lnTo>
                  <a:lnTo>
                    <a:pt x="66" y="703"/>
                  </a:lnTo>
                  <a:lnTo>
                    <a:pt x="50" y="729"/>
                  </a:lnTo>
                  <a:lnTo>
                    <a:pt x="41" y="758"/>
                  </a:lnTo>
                  <a:lnTo>
                    <a:pt x="39" y="788"/>
                  </a:lnTo>
                  <a:lnTo>
                    <a:pt x="41" y="820"/>
                  </a:lnTo>
                  <a:lnTo>
                    <a:pt x="53" y="849"/>
                  </a:lnTo>
                  <a:lnTo>
                    <a:pt x="69" y="877"/>
                  </a:lnTo>
                  <a:lnTo>
                    <a:pt x="89" y="899"/>
                  </a:lnTo>
                  <a:lnTo>
                    <a:pt x="116" y="920"/>
                  </a:lnTo>
                  <a:lnTo>
                    <a:pt x="144" y="933"/>
                  </a:lnTo>
                  <a:lnTo>
                    <a:pt x="177" y="942"/>
                  </a:lnTo>
                  <a:lnTo>
                    <a:pt x="213" y="946"/>
                  </a:lnTo>
                  <a:lnTo>
                    <a:pt x="224" y="946"/>
                  </a:lnTo>
                  <a:lnTo>
                    <a:pt x="232" y="946"/>
                  </a:lnTo>
                  <a:lnTo>
                    <a:pt x="255" y="977"/>
                  </a:lnTo>
                  <a:lnTo>
                    <a:pt x="282" y="1005"/>
                  </a:lnTo>
                  <a:lnTo>
                    <a:pt x="313" y="1029"/>
                  </a:lnTo>
                  <a:lnTo>
                    <a:pt x="346" y="1051"/>
                  </a:lnTo>
                  <a:lnTo>
                    <a:pt x="382" y="1066"/>
                  </a:lnTo>
                  <a:lnTo>
                    <a:pt x="420" y="1079"/>
                  </a:lnTo>
                  <a:lnTo>
                    <a:pt x="459" y="1087"/>
                  </a:lnTo>
                  <a:lnTo>
                    <a:pt x="501" y="1089"/>
                  </a:lnTo>
                  <a:lnTo>
                    <a:pt x="542" y="1087"/>
                  </a:lnTo>
                  <a:lnTo>
                    <a:pt x="584" y="1077"/>
                  </a:lnTo>
                  <a:lnTo>
                    <a:pt x="622" y="1064"/>
                  </a:lnTo>
                  <a:lnTo>
                    <a:pt x="658" y="1048"/>
                  </a:lnTo>
                  <a:lnTo>
                    <a:pt x="678" y="1072"/>
                  </a:lnTo>
                  <a:lnTo>
                    <a:pt x="703" y="1094"/>
                  </a:lnTo>
                  <a:lnTo>
                    <a:pt x="728" y="1113"/>
                  </a:lnTo>
                  <a:lnTo>
                    <a:pt x="755" y="1127"/>
                  </a:lnTo>
                  <a:lnTo>
                    <a:pt x="786" y="1140"/>
                  </a:lnTo>
                  <a:lnTo>
                    <a:pt x="816" y="1150"/>
                  </a:lnTo>
                  <a:lnTo>
                    <a:pt x="849" y="1155"/>
                  </a:lnTo>
                  <a:lnTo>
                    <a:pt x="882" y="1157"/>
                  </a:lnTo>
                  <a:lnTo>
                    <a:pt x="927" y="1153"/>
                  </a:lnTo>
                  <a:lnTo>
                    <a:pt x="968" y="1144"/>
                  </a:lnTo>
                  <a:lnTo>
                    <a:pt x="1007" y="1129"/>
                  </a:lnTo>
                  <a:lnTo>
                    <a:pt x="1043" y="1109"/>
                  </a:lnTo>
                  <a:lnTo>
                    <a:pt x="1076" y="1083"/>
                  </a:lnTo>
                  <a:lnTo>
                    <a:pt x="1101" y="1053"/>
                  </a:lnTo>
                  <a:lnTo>
                    <a:pt x="1123" y="1020"/>
                  </a:lnTo>
                  <a:lnTo>
                    <a:pt x="1140" y="983"/>
                  </a:lnTo>
                  <a:lnTo>
                    <a:pt x="1143" y="985"/>
                  </a:lnTo>
                  <a:lnTo>
                    <a:pt x="1170" y="998"/>
                  </a:lnTo>
                  <a:lnTo>
                    <a:pt x="1201" y="1009"/>
                  </a:lnTo>
                  <a:lnTo>
                    <a:pt x="1231" y="1014"/>
                  </a:lnTo>
                  <a:lnTo>
                    <a:pt x="1264" y="1016"/>
                  </a:lnTo>
                  <a:lnTo>
                    <a:pt x="1289" y="1014"/>
                  </a:lnTo>
                  <a:lnTo>
                    <a:pt x="1311" y="1013"/>
                  </a:lnTo>
                  <a:lnTo>
                    <a:pt x="1333" y="1007"/>
                  </a:lnTo>
                  <a:lnTo>
                    <a:pt x="1353" y="1000"/>
                  </a:lnTo>
                  <a:lnTo>
                    <a:pt x="1394" y="981"/>
                  </a:lnTo>
                  <a:lnTo>
                    <a:pt x="1427" y="955"/>
                  </a:lnTo>
                  <a:lnTo>
                    <a:pt x="1455" y="923"/>
                  </a:lnTo>
                  <a:lnTo>
                    <a:pt x="1477" y="888"/>
                  </a:lnTo>
                  <a:lnTo>
                    <a:pt x="1491" y="849"/>
                  </a:lnTo>
                  <a:lnTo>
                    <a:pt x="1497" y="807"/>
                  </a:lnTo>
                  <a:lnTo>
                    <a:pt x="1494" y="807"/>
                  </a:lnTo>
                  <a:lnTo>
                    <a:pt x="1519" y="803"/>
                  </a:lnTo>
                  <a:lnTo>
                    <a:pt x="1544" y="796"/>
                  </a:lnTo>
                  <a:lnTo>
                    <a:pt x="1588" y="777"/>
                  </a:lnTo>
                  <a:lnTo>
                    <a:pt x="1627" y="753"/>
                  </a:lnTo>
                  <a:lnTo>
                    <a:pt x="1663" y="723"/>
                  </a:lnTo>
                  <a:lnTo>
                    <a:pt x="1690" y="688"/>
                  </a:lnTo>
                  <a:lnTo>
                    <a:pt x="1712" y="649"/>
                  </a:lnTo>
                  <a:lnTo>
                    <a:pt x="1723" y="606"/>
                  </a:lnTo>
                  <a:lnTo>
                    <a:pt x="1729" y="562"/>
                  </a:lnTo>
                  <a:lnTo>
                    <a:pt x="1726" y="521"/>
                  </a:lnTo>
                  <a:lnTo>
                    <a:pt x="1712" y="482"/>
                  </a:lnTo>
                  <a:lnTo>
                    <a:pt x="1696" y="445"/>
                  </a:lnTo>
                  <a:lnTo>
                    <a:pt x="1671" y="412"/>
                  </a:lnTo>
                  <a:lnTo>
                    <a:pt x="1685" y="373"/>
                  </a:lnTo>
                  <a:lnTo>
                    <a:pt x="1688" y="334"/>
                  </a:lnTo>
                  <a:lnTo>
                    <a:pt x="1685" y="302"/>
                  </a:lnTo>
                  <a:lnTo>
                    <a:pt x="1676" y="271"/>
                  </a:lnTo>
                  <a:lnTo>
                    <a:pt x="1663" y="243"/>
                  </a:lnTo>
                  <a:lnTo>
                    <a:pt x="1643" y="215"/>
                  </a:lnTo>
                  <a:lnTo>
                    <a:pt x="1621" y="193"/>
                  </a:lnTo>
                  <a:lnTo>
                    <a:pt x="1593" y="172"/>
                  </a:lnTo>
                  <a:lnTo>
                    <a:pt x="1563" y="158"/>
                  </a:lnTo>
                  <a:lnTo>
                    <a:pt x="1530" y="146"/>
                  </a:lnTo>
                  <a:lnTo>
                    <a:pt x="1533" y="145"/>
                  </a:lnTo>
                  <a:lnTo>
                    <a:pt x="1524" y="115"/>
                  </a:lnTo>
                  <a:lnTo>
                    <a:pt x="1510" y="87"/>
                  </a:lnTo>
                  <a:lnTo>
                    <a:pt x="1491" y="63"/>
                  </a:lnTo>
                  <a:lnTo>
                    <a:pt x="1466" y="41"/>
                  </a:lnTo>
                  <a:lnTo>
                    <a:pt x="1439" y="24"/>
                  </a:lnTo>
                  <a:lnTo>
                    <a:pt x="1408" y="11"/>
                  </a:lnTo>
                  <a:lnTo>
                    <a:pt x="1378" y="4"/>
                  </a:lnTo>
                  <a:lnTo>
                    <a:pt x="1342" y="0"/>
                  </a:lnTo>
                  <a:lnTo>
                    <a:pt x="1320" y="2"/>
                  </a:lnTo>
                  <a:lnTo>
                    <a:pt x="1300" y="4"/>
                  </a:lnTo>
                  <a:lnTo>
                    <a:pt x="1278" y="9"/>
                  </a:lnTo>
                  <a:lnTo>
                    <a:pt x="1259" y="17"/>
                  </a:lnTo>
                  <a:lnTo>
                    <a:pt x="1223" y="35"/>
                  </a:lnTo>
                  <a:lnTo>
                    <a:pt x="1192" y="61"/>
                  </a:lnTo>
                  <a:lnTo>
                    <a:pt x="1192" y="63"/>
                  </a:lnTo>
                  <a:lnTo>
                    <a:pt x="1165" y="35"/>
                  </a:lnTo>
                  <a:lnTo>
                    <a:pt x="1148" y="26"/>
                  </a:lnTo>
                  <a:lnTo>
                    <a:pt x="1131" y="17"/>
                  </a:lnTo>
                  <a:lnTo>
                    <a:pt x="1112" y="9"/>
                  </a:lnTo>
                  <a:lnTo>
                    <a:pt x="1095" y="4"/>
                  </a:lnTo>
                  <a:lnTo>
                    <a:pt x="1073" y="2"/>
                  </a:lnTo>
                  <a:lnTo>
                    <a:pt x="1054" y="0"/>
                  </a:lnTo>
                  <a:lnTo>
                    <a:pt x="1029" y="2"/>
                  </a:lnTo>
                  <a:lnTo>
                    <a:pt x="1007" y="6"/>
                  </a:lnTo>
                  <a:lnTo>
                    <a:pt x="982" y="13"/>
                  </a:lnTo>
                  <a:lnTo>
                    <a:pt x="963" y="24"/>
                  </a:lnTo>
                  <a:lnTo>
                    <a:pt x="943" y="35"/>
                  </a:lnTo>
                  <a:lnTo>
                    <a:pt x="927" y="50"/>
                  </a:lnTo>
                  <a:lnTo>
                    <a:pt x="910" y="69"/>
                  </a:lnTo>
                  <a:lnTo>
                    <a:pt x="899" y="87"/>
                  </a:lnTo>
                  <a:lnTo>
                    <a:pt x="899" y="91"/>
                  </a:lnTo>
                  <a:lnTo>
                    <a:pt x="866" y="67"/>
                  </a:lnTo>
                  <a:lnTo>
                    <a:pt x="830" y="50"/>
                  </a:lnTo>
                  <a:lnTo>
                    <a:pt x="791" y="39"/>
                  </a:lnTo>
                  <a:lnTo>
                    <a:pt x="769" y="37"/>
                  </a:lnTo>
                  <a:lnTo>
                    <a:pt x="750" y="35"/>
                  </a:lnTo>
                  <a:lnTo>
                    <a:pt x="719" y="37"/>
                  </a:lnTo>
                  <a:lnTo>
                    <a:pt x="692" y="43"/>
                  </a:lnTo>
                  <a:lnTo>
                    <a:pt x="664" y="50"/>
                  </a:lnTo>
                  <a:lnTo>
                    <a:pt x="639" y="63"/>
                  </a:lnTo>
                  <a:lnTo>
                    <a:pt x="614" y="78"/>
                  </a:lnTo>
                  <a:lnTo>
                    <a:pt x="595" y="95"/>
                  </a:lnTo>
                  <a:lnTo>
                    <a:pt x="575" y="115"/>
                  </a:lnTo>
                  <a:lnTo>
                    <a:pt x="559" y="137"/>
                  </a:lnTo>
                  <a:lnTo>
                    <a:pt x="559" y="139"/>
                  </a:lnTo>
                  <a:lnTo>
                    <a:pt x="526" y="124"/>
                  </a:lnTo>
                  <a:lnTo>
                    <a:pt x="492" y="115"/>
                  </a:lnTo>
                  <a:lnTo>
                    <a:pt x="459" y="108"/>
                  </a:lnTo>
                  <a:lnTo>
                    <a:pt x="423" y="106"/>
                  </a:lnTo>
                  <a:lnTo>
                    <a:pt x="396" y="108"/>
                  </a:lnTo>
                  <a:lnTo>
                    <a:pt x="368" y="111"/>
                  </a:lnTo>
                  <a:lnTo>
                    <a:pt x="343" y="117"/>
                  </a:lnTo>
                  <a:lnTo>
                    <a:pt x="318" y="124"/>
                  </a:lnTo>
                  <a:lnTo>
                    <a:pt x="293" y="135"/>
                  </a:lnTo>
                  <a:lnTo>
                    <a:pt x="271" y="148"/>
                  </a:lnTo>
                  <a:lnTo>
                    <a:pt x="232" y="178"/>
                  </a:lnTo>
                  <a:lnTo>
                    <a:pt x="199" y="213"/>
                  </a:lnTo>
                  <a:lnTo>
                    <a:pt x="174" y="256"/>
                  </a:lnTo>
                  <a:lnTo>
                    <a:pt x="158" y="302"/>
                  </a:lnTo>
                  <a:lnTo>
                    <a:pt x="155" y="326"/>
                  </a:lnTo>
                  <a:lnTo>
                    <a:pt x="152" y="352"/>
                  </a:lnTo>
                  <a:lnTo>
                    <a:pt x="155" y="369"/>
                  </a:lnTo>
                  <a:lnTo>
                    <a:pt x="155" y="386"/>
                  </a:lnTo>
                </a:path>
              </a:pathLst>
            </a:custGeom>
            <a:solidFill>
              <a:srgbClr val="CC33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Rectangle 7">
              <a:extLst>
                <a:ext uri="{FF2B5EF4-FFF2-40B4-BE49-F238E27FC236}">
                  <a16:creationId xmlns:a16="http://schemas.microsoft.com/office/drawing/2014/main" id="{AE93588C-F295-164E-8E22-72CFA26D4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3174"/>
              <a:ext cx="1048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Because it will be useful to your career path</a:t>
              </a:r>
            </a:p>
          </p:txBody>
        </p:sp>
      </p:grpSp>
      <p:grpSp>
        <p:nvGrpSpPr>
          <p:cNvPr id="6148" name="Group 11">
            <a:extLst>
              <a:ext uri="{FF2B5EF4-FFF2-40B4-BE49-F238E27FC236}">
                <a16:creationId xmlns:a16="http://schemas.microsoft.com/office/drawing/2014/main" id="{DF42062F-C616-AA48-B429-039D2BFA5388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44675"/>
            <a:ext cx="1981200" cy="1220788"/>
            <a:chOff x="2448" y="1440"/>
            <a:chExt cx="1248" cy="769"/>
          </a:xfrm>
        </p:grpSpPr>
        <p:sp>
          <p:nvSpPr>
            <p:cNvPr id="3081" name="Freeform 9">
              <a:extLst>
                <a:ext uri="{FF2B5EF4-FFF2-40B4-BE49-F238E27FC236}">
                  <a16:creationId xmlns:a16="http://schemas.microsoft.com/office/drawing/2014/main" id="{1846CF78-5B3D-C04B-85FA-FD53397D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440"/>
              <a:ext cx="1248" cy="769"/>
            </a:xfrm>
            <a:custGeom>
              <a:avLst/>
              <a:gdLst>
                <a:gd name="T0" fmla="*/ 70 w 1248"/>
                <a:gd name="T1" fmla="*/ 266 h 769"/>
                <a:gd name="T2" fmla="*/ 20 w 1248"/>
                <a:gd name="T3" fmla="*/ 305 h 769"/>
                <a:gd name="T4" fmla="*/ 0 w 1248"/>
                <a:gd name="T5" fmla="*/ 361 h 769"/>
                <a:gd name="T6" fmla="*/ 10 w 1248"/>
                <a:gd name="T7" fmla="*/ 401 h 769"/>
                <a:gd name="T8" fmla="*/ 36 w 1248"/>
                <a:gd name="T9" fmla="*/ 434 h 769"/>
                <a:gd name="T10" fmla="*/ 62 w 1248"/>
                <a:gd name="T11" fmla="*/ 450 h 769"/>
                <a:gd name="T12" fmla="*/ 30 w 1248"/>
                <a:gd name="T13" fmla="*/ 502 h 769"/>
                <a:gd name="T14" fmla="*/ 38 w 1248"/>
                <a:gd name="T15" fmla="*/ 562 h 769"/>
                <a:gd name="T16" fmla="*/ 84 w 1248"/>
                <a:gd name="T17" fmla="*/ 609 h 769"/>
                <a:gd name="T18" fmla="*/ 154 w 1248"/>
                <a:gd name="T19" fmla="*/ 628 h 769"/>
                <a:gd name="T20" fmla="*/ 184 w 1248"/>
                <a:gd name="T21" fmla="*/ 648 h 769"/>
                <a:gd name="T22" fmla="*/ 250 w 1248"/>
                <a:gd name="T23" fmla="*/ 698 h 769"/>
                <a:gd name="T24" fmla="*/ 332 w 1248"/>
                <a:gd name="T25" fmla="*/ 721 h 769"/>
                <a:gd name="T26" fmla="*/ 422 w 1248"/>
                <a:gd name="T27" fmla="*/ 715 h 769"/>
                <a:gd name="T28" fmla="*/ 490 w 1248"/>
                <a:gd name="T29" fmla="*/ 711 h 769"/>
                <a:gd name="T30" fmla="*/ 546 w 1248"/>
                <a:gd name="T31" fmla="*/ 748 h 769"/>
                <a:gd name="T32" fmla="*/ 614 w 1248"/>
                <a:gd name="T33" fmla="*/ 767 h 769"/>
                <a:gd name="T34" fmla="*/ 699 w 1248"/>
                <a:gd name="T35" fmla="*/ 759 h 769"/>
                <a:gd name="T36" fmla="*/ 777 w 1248"/>
                <a:gd name="T37" fmla="*/ 719 h 769"/>
                <a:gd name="T38" fmla="*/ 823 w 1248"/>
                <a:gd name="T39" fmla="*/ 652 h 769"/>
                <a:gd name="T40" fmla="*/ 889 w 1248"/>
                <a:gd name="T41" fmla="*/ 673 h 769"/>
                <a:gd name="T42" fmla="*/ 947 w 1248"/>
                <a:gd name="T43" fmla="*/ 672 h 769"/>
                <a:gd name="T44" fmla="*/ 1007 w 1248"/>
                <a:gd name="T45" fmla="*/ 651 h 769"/>
                <a:gd name="T46" fmla="*/ 1067 w 1248"/>
                <a:gd name="T47" fmla="*/ 589 h 769"/>
                <a:gd name="T48" fmla="*/ 1097 w 1248"/>
                <a:gd name="T49" fmla="*/ 533 h 769"/>
                <a:gd name="T50" fmla="*/ 1175 w 1248"/>
                <a:gd name="T51" fmla="*/ 500 h 769"/>
                <a:gd name="T52" fmla="*/ 1235 w 1248"/>
                <a:gd name="T53" fmla="*/ 431 h 769"/>
                <a:gd name="T54" fmla="*/ 1245 w 1248"/>
                <a:gd name="T55" fmla="*/ 346 h 769"/>
                <a:gd name="T56" fmla="*/ 1207 w 1248"/>
                <a:gd name="T57" fmla="*/ 272 h 769"/>
                <a:gd name="T58" fmla="*/ 1217 w 1248"/>
                <a:gd name="T59" fmla="*/ 199 h 769"/>
                <a:gd name="T60" fmla="*/ 1187 w 1248"/>
                <a:gd name="T61" fmla="*/ 143 h 769"/>
                <a:gd name="T62" fmla="*/ 1129 w 1248"/>
                <a:gd name="T63" fmla="*/ 105 h 769"/>
                <a:gd name="T64" fmla="*/ 1099 w 1248"/>
                <a:gd name="T65" fmla="*/ 76 h 769"/>
                <a:gd name="T66" fmla="*/ 1057 w 1248"/>
                <a:gd name="T67" fmla="*/ 27 h 769"/>
                <a:gd name="T68" fmla="*/ 993 w 1248"/>
                <a:gd name="T69" fmla="*/ 2 h 769"/>
                <a:gd name="T70" fmla="*/ 937 w 1248"/>
                <a:gd name="T71" fmla="*/ 2 h 769"/>
                <a:gd name="T72" fmla="*/ 883 w 1248"/>
                <a:gd name="T73" fmla="*/ 23 h 769"/>
                <a:gd name="T74" fmla="*/ 841 w 1248"/>
                <a:gd name="T75" fmla="*/ 23 h 769"/>
                <a:gd name="T76" fmla="*/ 803 w 1248"/>
                <a:gd name="T77" fmla="*/ 6 h 769"/>
                <a:gd name="T78" fmla="*/ 761 w 1248"/>
                <a:gd name="T79" fmla="*/ 0 h 769"/>
                <a:gd name="T80" fmla="*/ 709 w 1248"/>
                <a:gd name="T81" fmla="*/ 10 h 769"/>
                <a:gd name="T82" fmla="*/ 667 w 1248"/>
                <a:gd name="T83" fmla="*/ 34 h 769"/>
                <a:gd name="T84" fmla="*/ 649 w 1248"/>
                <a:gd name="T85" fmla="*/ 60 h 769"/>
                <a:gd name="T86" fmla="*/ 572 w 1248"/>
                <a:gd name="T87" fmla="*/ 26 h 769"/>
                <a:gd name="T88" fmla="*/ 500 w 1248"/>
                <a:gd name="T89" fmla="*/ 28 h 769"/>
                <a:gd name="T90" fmla="*/ 446 w 1248"/>
                <a:gd name="T91" fmla="*/ 52 h 769"/>
                <a:gd name="T92" fmla="*/ 406 w 1248"/>
                <a:gd name="T93" fmla="*/ 92 h 769"/>
                <a:gd name="T94" fmla="*/ 356 w 1248"/>
                <a:gd name="T95" fmla="*/ 76 h 769"/>
                <a:gd name="T96" fmla="*/ 286 w 1248"/>
                <a:gd name="T97" fmla="*/ 71 h 769"/>
                <a:gd name="T98" fmla="*/ 230 w 1248"/>
                <a:gd name="T99" fmla="*/ 82 h 769"/>
                <a:gd name="T100" fmla="*/ 168 w 1248"/>
                <a:gd name="T101" fmla="*/ 118 h 769"/>
                <a:gd name="T102" fmla="*/ 114 w 1248"/>
                <a:gd name="T103" fmla="*/ 199 h 769"/>
                <a:gd name="T104" fmla="*/ 112 w 1248"/>
                <a:gd name="T105" fmla="*/ 245 h 7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8"/>
                <a:gd name="T160" fmla="*/ 0 h 769"/>
                <a:gd name="T161" fmla="*/ 1248 w 1248"/>
                <a:gd name="T162" fmla="*/ 769 h 7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8" h="769">
                  <a:moveTo>
                    <a:pt x="114" y="255"/>
                  </a:moveTo>
                  <a:lnTo>
                    <a:pt x="90" y="258"/>
                  </a:lnTo>
                  <a:lnTo>
                    <a:pt x="70" y="266"/>
                  </a:lnTo>
                  <a:lnTo>
                    <a:pt x="50" y="277"/>
                  </a:lnTo>
                  <a:lnTo>
                    <a:pt x="34" y="289"/>
                  </a:lnTo>
                  <a:lnTo>
                    <a:pt x="20" y="305"/>
                  </a:lnTo>
                  <a:lnTo>
                    <a:pt x="8" y="322"/>
                  </a:lnTo>
                  <a:lnTo>
                    <a:pt x="2" y="341"/>
                  </a:lnTo>
                  <a:lnTo>
                    <a:pt x="0" y="361"/>
                  </a:lnTo>
                  <a:lnTo>
                    <a:pt x="2" y="374"/>
                  </a:lnTo>
                  <a:lnTo>
                    <a:pt x="4" y="388"/>
                  </a:lnTo>
                  <a:lnTo>
                    <a:pt x="10" y="401"/>
                  </a:lnTo>
                  <a:lnTo>
                    <a:pt x="16" y="413"/>
                  </a:lnTo>
                  <a:lnTo>
                    <a:pt x="26" y="424"/>
                  </a:lnTo>
                  <a:lnTo>
                    <a:pt x="36" y="434"/>
                  </a:lnTo>
                  <a:lnTo>
                    <a:pt x="48" y="444"/>
                  </a:lnTo>
                  <a:lnTo>
                    <a:pt x="62" y="452"/>
                  </a:lnTo>
                  <a:lnTo>
                    <a:pt x="62" y="450"/>
                  </a:lnTo>
                  <a:lnTo>
                    <a:pt x="48" y="466"/>
                  </a:lnTo>
                  <a:lnTo>
                    <a:pt x="36" y="484"/>
                  </a:lnTo>
                  <a:lnTo>
                    <a:pt x="30" y="502"/>
                  </a:lnTo>
                  <a:lnTo>
                    <a:pt x="28" y="522"/>
                  </a:lnTo>
                  <a:lnTo>
                    <a:pt x="30" y="543"/>
                  </a:lnTo>
                  <a:lnTo>
                    <a:pt x="38" y="562"/>
                  </a:lnTo>
                  <a:lnTo>
                    <a:pt x="50" y="581"/>
                  </a:lnTo>
                  <a:lnTo>
                    <a:pt x="64" y="597"/>
                  </a:lnTo>
                  <a:lnTo>
                    <a:pt x="84" y="609"/>
                  </a:lnTo>
                  <a:lnTo>
                    <a:pt x="104" y="619"/>
                  </a:lnTo>
                  <a:lnTo>
                    <a:pt x="128" y="625"/>
                  </a:lnTo>
                  <a:lnTo>
                    <a:pt x="154" y="628"/>
                  </a:lnTo>
                  <a:lnTo>
                    <a:pt x="162" y="628"/>
                  </a:lnTo>
                  <a:lnTo>
                    <a:pt x="168" y="628"/>
                  </a:lnTo>
                  <a:lnTo>
                    <a:pt x="184" y="648"/>
                  </a:lnTo>
                  <a:lnTo>
                    <a:pt x="204" y="667"/>
                  </a:lnTo>
                  <a:lnTo>
                    <a:pt x="226" y="683"/>
                  </a:lnTo>
                  <a:lnTo>
                    <a:pt x="250" y="698"/>
                  </a:lnTo>
                  <a:lnTo>
                    <a:pt x="276" y="707"/>
                  </a:lnTo>
                  <a:lnTo>
                    <a:pt x="304" y="716"/>
                  </a:lnTo>
                  <a:lnTo>
                    <a:pt x="332" y="721"/>
                  </a:lnTo>
                  <a:lnTo>
                    <a:pt x="362" y="722"/>
                  </a:lnTo>
                  <a:lnTo>
                    <a:pt x="392" y="721"/>
                  </a:lnTo>
                  <a:lnTo>
                    <a:pt x="422" y="715"/>
                  </a:lnTo>
                  <a:lnTo>
                    <a:pt x="450" y="706"/>
                  </a:lnTo>
                  <a:lnTo>
                    <a:pt x="476" y="695"/>
                  </a:lnTo>
                  <a:lnTo>
                    <a:pt x="490" y="711"/>
                  </a:lnTo>
                  <a:lnTo>
                    <a:pt x="508" y="726"/>
                  </a:lnTo>
                  <a:lnTo>
                    <a:pt x="526" y="738"/>
                  </a:lnTo>
                  <a:lnTo>
                    <a:pt x="546" y="748"/>
                  </a:lnTo>
                  <a:lnTo>
                    <a:pt x="568" y="757"/>
                  </a:lnTo>
                  <a:lnTo>
                    <a:pt x="590" y="763"/>
                  </a:lnTo>
                  <a:lnTo>
                    <a:pt x="614" y="767"/>
                  </a:lnTo>
                  <a:lnTo>
                    <a:pt x="637" y="768"/>
                  </a:lnTo>
                  <a:lnTo>
                    <a:pt x="669" y="765"/>
                  </a:lnTo>
                  <a:lnTo>
                    <a:pt x="699" y="759"/>
                  </a:lnTo>
                  <a:lnTo>
                    <a:pt x="727" y="749"/>
                  </a:lnTo>
                  <a:lnTo>
                    <a:pt x="753" y="736"/>
                  </a:lnTo>
                  <a:lnTo>
                    <a:pt x="777" y="719"/>
                  </a:lnTo>
                  <a:lnTo>
                    <a:pt x="795" y="699"/>
                  </a:lnTo>
                  <a:lnTo>
                    <a:pt x="811" y="677"/>
                  </a:lnTo>
                  <a:lnTo>
                    <a:pt x="823" y="652"/>
                  </a:lnTo>
                  <a:lnTo>
                    <a:pt x="845" y="661"/>
                  </a:lnTo>
                  <a:lnTo>
                    <a:pt x="867" y="668"/>
                  </a:lnTo>
                  <a:lnTo>
                    <a:pt x="889" y="673"/>
                  </a:lnTo>
                  <a:lnTo>
                    <a:pt x="913" y="674"/>
                  </a:lnTo>
                  <a:lnTo>
                    <a:pt x="931" y="673"/>
                  </a:lnTo>
                  <a:lnTo>
                    <a:pt x="947" y="672"/>
                  </a:lnTo>
                  <a:lnTo>
                    <a:pt x="963" y="668"/>
                  </a:lnTo>
                  <a:lnTo>
                    <a:pt x="977" y="663"/>
                  </a:lnTo>
                  <a:lnTo>
                    <a:pt x="1007" y="651"/>
                  </a:lnTo>
                  <a:lnTo>
                    <a:pt x="1031" y="634"/>
                  </a:lnTo>
                  <a:lnTo>
                    <a:pt x="1051" y="613"/>
                  </a:lnTo>
                  <a:lnTo>
                    <a:pt x="1067" y="589"/>
                  </a:lnTo>
                  <a:lnTo>
                    <a:pt x="1075" y="564"/>
                  </a:lnTo>
                  <a:lnTo>
                    <a:pt x="1079" y="535"/>
                  </a:lnTo>
                  <a:lnTo>
                    <a:pt x="1097" y="533"/>
                  </a:lnTo>
                  <a:lnTo>
                    <a:pt x="1113" y="528"/>
                  </a:lnTo>
                  <a:lnTo>
                    <a:pt x="1145" y="516"/>
                  </a:lnTo>
                  <a:lnTo>
                    <a:pt x="1175" y="500"/>
                  </a:lnTo>
                  <a:lnTo>
                    <a:pt x="1199" y="480"/>
                  </a:lnTo>
                  <a:lnTo>
                    <a:pt x="1219" y="456"/>
                  </a:lnTo>
                  <a:lnTo>
                    <a:pt x="1235" y="431"/>
                  </a:lnTo>
                  <a:lnTo>
                    <a:pt x="1243" y="402"/>
                  </a:lnTo>
                  <a:lnTo>
                    <a:pt x="1247" y="372"/>
                  </a:lnTo>
                  <a:lnTo>
                    <a:pt x="1245" y="346"/>
                  </a:lnTo>
                  <a:lnTo>
                    <a:pt x="1237" y="320"/>
                  </a:lnTo>
                  <a:lnTo>
                    <a:pt x="1225" y="295"/>
                  </a:lnTo>
                  <a:lnTo>
                    <a:pt x="1207" y="272"/>
                  </a:lnTo>
                  <a:lnTo>
                    <a:pt x="1217" y="247"/>
                  </a:lnTo>
                  <a:lnTo>
                    <a:pt x="1219" y="221"/>
                  </a:lnTo>
                  <a:lnTo>
                    <a:pt x="1217" y="199"/>
                  </a:lnTo>
                  <a:lnTo>
                    <a:pt x="1211" y="180"/>
                  </a:lnTo>
                  <a:lnTo>
                    <a:pt x="1201" y="160"/>
                  </a:lnTo>
                  <a:lnTo>
                    <a:pt x="1187" y="143"/>
                  </a:lnTo>
                  <a:lnTo>
                    <a:pt x="1171" y="128"/>
                  </a:lnTo>
                  <a:lnTo>
                    <a:pt x="1151" y="114"/>
                  </a:lnTo>
                  <a:lnTo>
                    <a:pt x="1129" y="105"/>
                  </a:lnTo>
                  <a:lnTo>
                    <a:pt x="1105" y="97"/>
                  </a:lnTo>
                  <a:lnTo>
                    <a:pt x="1105" y="96"/>
                  </a:lnTo>
                  <a:lnTo>
                    <a:pt x="1099" y="76"/>
                  </a:lnTo>
                  <a:lnTo>
                    <a:pt x="1089" y="58"/>
                  </a:lnTo>
                  <a:lnTo>
                    <a:pt x="1075" y="42"/>
                  </a:lnTo>
                  <a:lnTo>
                    <a:pt x="1057" y="27"/>
                  </a:lnTo>
                  <a:lnTo>
                    <a:pt x="1037" y="16"/>
                  </a:lnTo>
                  <a:lnTo>
                    <a:pt x="1015" y="7"/>
                  </a:lnTo>
                  <a:lnTo>
                    <a:pt x="993" y="2"/>
                  </a:lnTo>
                  <a:lnTo>
                    <a:pt x="967" y="0"/>
                  </a:lnTo>
                  <a:lnTo>
                    <a:pt x="953" y="1"/>
                  </a:lnTo>
                  <a:lnTo>
                    <a:pt x="937" y="2"/>
                  </a:lnTo>
                  <a:lnTo>
                    <a:pt x="923" y="6"/>
                  </a:lnTo>
                  <a:lnTo>
                    <a:pt x="909" y="11"/>
                  </a:lnTo>
                  <a:lnTo>
                    <a:pt x="883" y="23"/>
                  </a:lnTo>
                  <a:lnTo>
                    <a:pt x="861" y="41"/>
                  </a:lnTo>
                  <a:lnTo>
                    <a:pt x="861" y="42"/>
                  </a:lnTo>
                  <a:lnTo>
                    <a:pt x="841" y="23"/>
                  </a:lnTo>
                  <a:lnTo>
                    <a:pt x="829" y="17"/>
                  </a:lnTo>
                  <a:lnTo>
                    <a:pt x="817" y="11"/>
                  </a:lnTo>
                  <a:lnTo>
                    <a:pt x="803" y="6"/>
                  </a:lnTo>
                  <a:lnTo>
                    <a:pt x="791" y="2"/>
                  </a:lnTo>
                  <a:lnTo>
                    <a:pt x="775" y="1"/>
                  </a:lnTo>
                  <a:lnTo>
                    <a:pt x="761" y="0"/>
                  </a:lnTo>
                  <a:lnTo>
                    <a:pt x="743" y="1"/>
                  </a:lnTo>
                  <a:lnTo>
                    <a:pt x="727" y="4"/>
                  </a:lnTo>
                  <a:lnTo>
                    <a:pt x="709" y="10"/>
                  </a:lnTo>
                  <a:lnTo>
                    <a:pt x="695" y="16"/>
                  </a:lnTo>
                  <a:lnTo>
                    <a:pt x="681" y="25"/>
                  </a:lnTo>
                  <a:lnTo>
                    <a:pt x="667" y="34"/>
                  </a:lnTo>
                  <a:lnTo>
                    <a:pt x="657" y="46"/>
                  </a:lnTo>
                  <a:lnTo>
                    <a:pt x="647" y="58"/>
                  </a:lnTo>
                  <a:lnTo>
                    <a:pt x="649" y="60"/>
                  </a:lnTo>
                  <a:lnTo>
                    <a:pt x="625" y="44"/>
                  </a:lnTo>
                  <a:lnTo>
                    <a:pt x="600" y="33"/>
                  </a:lnTo>
                  <a:lnTo>
                    <a:pt x="572" y="26"/>
                  </a:lnTo>
                  <a:lnTo>
                    <a:pt x="542" y="23"/>
                  </a:lnTo>
                  <a:lnTo>
                    <a:pt x="520" y="25"/>
                  </a:lnTo>
                  <a:lnTo>
                    <a:pt x="500" y="28"/>
                  </a:lnTo>
                  <a:lnTo>
                    <a:pt x="480" y="34"/>
                  </a:lnTo>
                  <a:lnTo>
                    <a:pt x="462" y="42"/>
                  </a:lnTo>
                  <a:lnTo>
                    <a:pt x="446" y="52"/>
                  </a:lnTo>
                  <a:lnTo>
                    <a:pt x="430" y="64"/>
                  </a:lnTo>
                  <a:lnTo>
                    <a:pt x="416" y="78"/>
                  </a:lnTo>
                  <a:lnTo>
                    <a:pt x="406" y="92"/>
                  </a:lnTo>
                  <a:lnTo>
                    <a:pt x="404" y="94"/>
                  </a:lnTo>
                  <a:lnTo>
                    <a:pt x="380" y="84"/>
                  </a:lnTo>
                  <a:lnTo>
                    <a:pt x="356" y="76"/>
                  </a:lnTo>
                  <a:lnTo>
                    <a:pt x="332" y="71"/>
                  </a:lnTo>
                  <a:lnTo>
                    <a:pt x="306" y="70"/>
                  </a:lnTo>
                  <a:lnTo>
                    <a:pt x="286" y="71"/>
                  </a:lnTo>
                  <a:lnTo>
                    <a:pt x="266" y="74"/>
                  </a:lnTo>
                  <a:lnTo>
                    <a:pt x="248" y="78"/>
                  </a:lnTo>
                  <a:lnTo>
                    <a:pt x="230" y="82"/>
                  </a:lnTo>
                  <a:lnTo>
                    <a:pt x="212" y="90"/>
                  </a:lnTo>
                  <a:lnTo>
                    <a:pt x="196" y="98"/>
                  </a:lnTo>
                  <a:lnTo>
                    <a:pt x="168" y="118"/>
                  </a:lnTo>
                  <a:lnTo>
                    <a:pt x="144" y="141"/>
                  </a:lnTo>
                  <a:lnTo>
                    <a:pt x="126" y="170"/>
                  </a:lnTo>
                  <a:lnTo>
                    <a:pt x="114" y="199"/>
                  </a:lnTo>
                  <a:lnTo>
                    <a:pt x="112" y="217"/>
                  </a:lnTo>
                  <a:lnTo>
                    <a:pt x="110" y="233"/>
                  </a:lnTo>
                  <a:lnTo>
                    <a:pt x="112" y="245"/>
                  </a:lnTo>
                  <a:lnTo>
                    <a:pt x="112" y="256"/>
                  </a:lnTo>
                  <a:lnTo>
                    <a:pt x="114" y="255"/>
                  </a:lnTo>
                </a:path>
              </a:pathLst>
            </a:custGeom>
            <a:solidFill>
              <a:srgbClr val="99CC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Rectangle 10">
              <a:extLst>
                <a:ext uri="{FF2B5EF4-FFF2-40B4-BE49-F238E27FC236}">
                  <a16:creationId xmlns:a16="http://schemas.microsoft.com/office/drawing/2014/main" id="{AC464E69-C143-1F4D-99CD-66B112F16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1579"/>
              <a:ext cx="73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You enjoy performing</a:t>
              </a:r>
            </a:p>
          </p:txBody>
        </p:sp>
      </p:grpSp>
      <p:grpSp>
        <p:nvGrpSpPr>
          <p:cNvPr id="6149" name="Group 14">
            <a:extLst>
              <a:ext uri="{FF2B5EF4-FFF2-40B4-BE49-F238E27FC236}">
                <a16:creationId xmlns:a16="http://schemas.microsoft.com/office/drawing/2014/main" id="{6FA7329B-3C09-7347-8AB7-5BFD851919DB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1989138"/>
            <a:ext cx="2195512" cy="1871662"/>
            <a:chOff x="4176" y="1296"/>
            <a:chExt cx="1442" cy="1158"/>
          </a:xfrm>
        </p:grpSpPr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62BBE1B8-1EA7-C048-BD3A-E8B54837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296"/>
              <a:ext cx="1442" cy="1158"/>
            </a:xfrm>
            <a:custGeom>
              <a:avLst/>
              <a:gdLst>
                <a:gd name="T0" fmla="*/ 78 w 1442"/>
                <a:gd name="T1" fmla="*/ 402 h 1158"/>
                <a:gd name="T2" fmla="*/ 21 w 1442"/>
                <a:gd name="T3" fmla="*/ 460 h 1158"/>
                <a:gd name="T4" fmla="*/ 0 w 1442"/>
                <a:gd name="T5" fmla="*/ 543 h 1158"/>
                <a:gd name="T6" fmla="*/ 12 w 1442"/>
                <a:gd name="T7" fmla="*/ 605 h 1158"/>
                <a:gd name="T8" fmla="*/ 55 w 1442"/>
                <a:gd name="T9" fmla="*/ 669 h 1158"/>
                <a:gd name="T10" fmla="*/ 55 w 1442"/>
                <a:gd name="T11" fmla="*/ 703 h 1158"/>
                <a:gd name="T12" fmla="*/ 32 w 1442"/>
                <a:gd name="T13" fmla="*/ 788 h 1158"/>
                <a:gd name="T14" fmla="*/ 58 w 1442"/>
                <a:gd name="T15" fmla="*/ 877 h 1158"/>
                <a:gd name="T16" fmla="*/ 120 w 1442"/>
                <a:gd name="T17" fmla="*/ 933 h 1158"/>
                <a:gd name="T18" fmla="*/ 187 w 1442"/>
                <a:gd name="T19" fmla="*/ 946 h 1158"/>
                <a:gd name="T20" fmla="*/ 235 w 1442"/>
                <a:gd name="T21" fmla="*/ 1005 h 1158"/>
                <a:gd name="T22" fmla="*/ 318 w 1442"/>
                <a:gd name="T23" fmla="*/ 1066 h 1158"/>
                <a:gd name="T24" fmla="*/ 415 w 1442"/>
                <a:gd name="T25" fmla="*/ 1089 h 1158"/>
                <a:gd name="T26" fmla="*/ 519 w 1442"/>
                <a:gd name="T27" fmla="*/ 1064 h 1158"/>
                <a:gd name="T28" fmla="*/ 586 w 1442"/>
                <a:gd name="T29" fmla="*/ 1094 h 1158"/>
                <a:gd name="T30" fmla="*/ 655 w 1442"/>
                <a:gd name="T31" fmla="*/ 1140 h 1158"/>
                <a:gd name="T32" fmla="*/ 735 w 1442"/>
                <a:gd name="T33" fmla="*/ 1157 h 1158"/>
                <a:gd name="T34" fmla="*/ 839 w 1442"/>
                <a:gd name="T35" fmla="*/ 1129 h 1158"/>
                <a:gd name="T36" fmla="*/ 918 w 1442"/>
                <a:gd name="T37" fmla="*/ 1053 h 1158"/>
                <a:gd name="T38" fmla="*/ 950 w 1442"/>
                <a:gd name="T39" fmla="*/ 985 h 1158"/>
                <a:gd name="T40" fmla="*/ 1026 w 1442"/>
                <a:gd name="T41" fmla="*/ 1014 h 1158"/>
                <a:gd name="T42" fmla="*/ 1093 w 1442"/>
                <a:gd name="T43" fmla="*/ 1013 h 1158"/>
                <a:gd name="T44" fmla="*/ 1162 w 1442"/>
                <a:gd name="T45" fmla="*/ 981 h 1158"/>
                <a:gd name="T46" fmla="*/ 1231 w 1442"/>
                <a:gd name="T47" fmla="*/ 888 h 1158"/>
                <a:gd name="T48" fmla="*/ 1266 w 1442"/>
                <a:gd name="T49" fmla="*/ 803 h 1158"/>
                <a:gd name="T50" fmla="*/ 1356 w 1442"/>
                <a:gd name="T51" fmla="*/ 753 h 1158"/>
                <a:gd name="T52" fmla="*/ 1427 w 1442"/>
                <a:gd name="T53" fmla="*/ 649 h 1158"/>
                <a:gd name="T54" fmla="*/ 1439 w 1442"/>
                <a:gd name="T55" fmla="*/ 521 h 1158"/>
                <a:gd name="T56" fmla="*/ 1393 w 1442"/>
                <a:gd name="T57" fmla="*/ 412 h 1158"/>
                <a:gd name="T58" fmla="*/ 1404 w 1442"/>
                <a:gd name="T59" fmla="*/ 302 h 1158"/>
                <a:gd name="T60" fmla="*/ 1370 w 1442"/>
                <a:gd name="T61" fmla="*/ 215 h 1158"/>
                <a:gd name="T62" fmla="*/ 1303 w 1442"/>
                <a:gd name="T63" fmla="*/ 158 h 1158"/>
                <a:gd name="T64" fmla="*/ 1270 w 1442"/>
                <a:gd name="T65" fmla="*/ 115 h 1158"/>
                <a:gd name="T66" fmla="*/ 1222 w 1442"/>
                <a:gd name="T67" fmla="*/ 41 h 1158"/>
                <a:gd name="T68" fmla="*/ 1146 w 1442"/>
                <a:gd name="T69" fmla="*/ 4 h 1158"/>
                <a:gd name="T70" fmla="*/ 1081 w 1442"/>
                <a:gd name="T71" fmla="*/ 4 h 1158"/>
                <a:gd name="T72" fmla="*/ 1019 w 1442"/>
                <a:gd name="T73" fmla="*/ 35 h 1158"/>
                <a:gd name="T74" fmla="*/ 971 w 1442"/>
                <a:gd name="T75" fmla="*/ 35 h 1158"/>
                <a:gd name="T76" fmla="*/ 927 w 1442"/>
                <a:gd name="T77" fmla="*/ 9 h 1158"/>
                <a:gd name="T78" fmla="*/ 878 w 1442"/>
                <a:gd name="T79" fmla="*/ 0 h 1158"/>
                <a:gd name="T80" fmla="*/ 818 w 1442"/>
                <a:gd name="T81" fmla="*/ 13 h 1158"/>
                <a:gd name="T82" fmla="*/ 770 w 1442"/>
                <a:gd name="T83" fmla="*/ 50 h 1158"/>
                <a:gd name="T84" fmla="*/ 749 w 1442"/>
                <a:gd name="T85" fmla="*/ 91 h 1158"/>
                <a:gd name="T86" fmla="*/ 659 w 1442"/>
                <a:gd name="T87" fmla="*/ 39 h 1158"/>
                <a:gd name="T88" fmla="*/ 599 w 1442"/>
                <a:gd name="T89" fmla="*/ 37 h 1158"/>
                <a:gd name="T90" fmla="*/ 533 w 1442"/>
                <a:gd name="T91" fmla="*/ 63 h 1158"/>
                <a:gd name="T92" fmla="*/ 480 w 1442"/>
                <a:gd name="T93" fmla="*/ 115 h 1158"/>
                <a:gd name="T94" fmla="*/ 438 w 1442"/>
                <a:gd name="T95" fmla="*/ 124 h 1158"/>
                <a:gd name="T96" fmla="*/ 353 w 1442"/>
                <a:gd name="T97" fmla="*/ 106 h 1158"/>
                <a:gd name="T98" fmla="*/ 286 w 1442"/>
                <a:gd name="T99" fmla="*/ 117 h 1158"/>
                <a:gd name="T100" fmla="*/ 226 w 1442"/>
                <a:gd name="T101" fmla="*/ 148 h 1158"/>
                <a:gd name="T102" fmla="*/ 145 w 1442"/>
                <a:gd name="T103" fmla="*/ 256 h 1158"/>
                <a:gd name="T104" fmla="*/ 127 w 1442"/>
                <a:gd name="T105" fmla="*/ 352 h 1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42"/>
                <a:gd name="T160" fmla="*/ 0 h 1158"/>
                <a:gd name="T161" fmla="*/ 1442 w 1442"/>
                <a:gd name="T162" fmla="*/ 1158 h 1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42" h="1158">
                  <a:moveTo>
                    <a:pt x="129" y="386"/>
                  </a:moveTo>
                  <a:lnTo>
                    <a:pt x="101" y="391"/>
                  </a:lnTo>
                  <a:lnTo>
                    <a:pt x="78" y="402"/>
                  </a:lnTo>
                  <a:lnTo>
                    <a:pt x="55" y="417"/>
                  </a:lnTo>
                  <a:lnTo>
                    <a:pt x="37" y="438"/>
                  </a:lnTo>
                  <a:lnTo>
                    <a:pt x="21" y="460"/>
                  </a:lnTo>
                  <a:lnTo>
                    <a:pt x="9" y="486"/>
                  </a:lnTo>
                  <a:lnTo>
                    <a:pt x="2" y="514"/>
                  </a:lnTo>
                  <a:lnTo>
                    <a:pt x="0" y="543"/>
                  </a:lnTo>
                  <a:lnTo>
                    <a:pt x="2" y="564"/>
                  </a:lnTo>
                  <a:lnTo>
                    <a:pt x="5" y="586"/>
                  </a:lnTo>
                  <a:lnTo>
                    <a:pt x="12" y="605"/>
                  </a:lnTo>
                  <a:lnTo>
                    <a:pt x="18" y="623"/>
                  </a:lnTo>
                  <a:lnTo>
                    <a:pt x="42" y="656"/>
                  </a:lnTo>
                  <a:lnTo>
                    <a:pt x="55" y="669"/>
                  </a:lnTo>
                  <a:lnTo>
                    <a:pt x="71" y="681"/>
                  </a:lnTo>
                  <a:lnTo>
                    <a:pt x="71" y="679"/>
                  </a:lnTo>
                  <a:lnTo>
                    <a:pt x="55" y="703"/>
                  </a:lnTo>
                  <a:lnTo>
                    <a:pt x="42" y="729"/>
                  </a:lnTo>
                  <a:lnTo>
                    <a:pt x="35" y="758"/>
                  </a:lnTo>
                  <a:lnTo>
                    <a:pt x="32" y="788"/>
                  </a:lnTo>
                  <a:lnTo>
                    <a:pt x="35" y="820"/>
                  </a:lnTo>
                  <a:lnTo>
                    <a:pt x="44" y="849"/>
                  </a:lnTo>
                  <a:lnTo>
                    <a:pt x="58" y="877"/>
                  </a:lnTo>
                  <a:lnTo>
                    <a:pt x="74" y="899"/>
                  </a:lnTo>
                  <a:lnTo>
                    <a:pt x="97" y="920"/>
                  </a:lnTo>
                  <a:lnTo>
                    <a:pt x="120" y="933"/>
                  </a:lnTo>
                  <a:lnTo>
                    <a:pt x="148" y="942"/>
                  </a:lnTo>
                  <a:lnTo>
                    <a:pt x="178" y="946"/>
                  </a:lnTo>
                  <a:lnTo>
                    <a:pt x="187" y="946"/>
                  </a:lnTo>
                  <a:lnTo>
                    <a:pt x="194" y="946"/>
                  </a:lnTo>
                  <a:lnTo>
                    <a:pt x="212" y="977"/>
                  </a:lnTo>
                  <a:lnTo>
                    <a:pt x="235" y="1005"/>
                  </a:lnTo>
                  <a:lnTo>
                    <a:pt x="261" y="1029"/>
                  </a:lnTo>
                  <a:lnTo>
                    <a:pt x="288" y="1051"/>
                  </a:lnTo>
                  <a:lnTo>
                    <a:pt x="318" y="1066"/>
                  </a:lnTo>
                  <a:lnTo>
                    <a:pt x="348" y="1079"/>
                  </a:lnTo>
                  <a:lnTo>
                    <a:pt x="383" y="1087"/>
                  </a:lnTo>
                  <a:lnTo>
                    <a:pt x="415" y="1089"/>
                  </a:lnTo>
                  <a:lnTo>
                    <a:pt x="452" y="1087"/>
                  </a:lnTo>
                  <a:lnTo>
                    <a:pt x="486" y="1077"/>
                  </a:lnTo>
                  <a:lnTo>
                    <a:pt x="519" y="1064"/>
                  </a:lnTo>
                  <a:lnTo>
                    <a:pt x="549" y="1048"/>
                  </a:lnTo>
                  <a:lnTo>
                    <a:pt x="565" y="1072"/>
                  </a:lnTo>
                  <a:lnTo>
                    <a:pt x="586" y="1094"/>
                  </a:lnTo>
                  <a:lnTo>
                    <a:pt x="606" y="1113"/>
                  </a:lnTo>
                  <a:lnTo>
                    <a:pt x="629" y="1127"/>
                  </a:lnTo>
                  <a:lnTo>
                    <a:pt x="655" y="1140"/>
                  </a:lnTo>
                  <a:lnTo>
                    <a:pt x="680" y="1150"/>
                  </a:lnTo>
                  <a:lnTo>
                    <a:pt x="708" y="1155"/>
                  </a:lnTo>
                  <a:lnTo>
                    <a:pt x="735" y="1157"/>
                  </a:lnTo>
                  <a:lnTo>
                    <a:pt x="772" y="1153"/>
                  </a:lnTo>
                  <a:lnTo>
                    <a:pt x="807" y="1144"/>
                  </a:lnTo>
                  <a:lnTo>
                    <a:pt x="839" y="1129"/>
                  </a:lnTo>
                  <a:lnTo>
                    <a:pt x="869" y="1109"/>
                  </a:lnTo>
                  <a:lnTo>
                    <a:pt x="897" y="1083"/>
                  </a:lnTo>
                  <a:lnTo>
                    <a:pt x="918" y="1053"/>
                  </a:lnTo>
                  <a:lnTo>
                    <a:pt x="936" y="1020"/>
                  </a:lnTo>
                  <a:lnTo>
                    <a:pt x="950" y="983"/>
                  </a:lnTo>
                  <a:lnTo>
                    <a:pt x="950" y="985"/>
                  </a:lnTo>
                  <a:lnTo>
                    <a:pt x="975" y="998"/>
                  </a:lnTo>
                  <a:lnTo>
                    <a:pt x="1001" y="1009"/>
                  </a:lnTo>
                  <a:lnTo>
                    <a:pt x="1026" y="1014"/>
                  </a:lnTo>
                  <a:lnTo>
                    <a:pt x="1054" y="1016"/>
                  </a:lnTo>
                  <a:lnTo>
                    <a:pt x="1074" y="1014"/>
                  </a:lnTo>
                  <a:lnTo>
                    <a:pt x="1093" y="1013"/>
                  </a:lnTo>
                  <a:lnTo>
                    <a:pt x="1111" y="1007"/>
                  </a:lnTo>
                  <a:lnTo>
                    <a:pt x="1127" y="1000"/>
                  </a:lnTo>
                  <a:lnTo>
                    <a:pt x="1162" y="981"/>
                  </a:lnTo>
                  <a:lnTo>
                    <a:pt x="1190" y="955"/>
                  </a:lnTo>
                  <a:lnTo>
                    <a:pt x="1213" y="923"/>
                  </a:lnTo>
                  <a:lnTo>
                    <a:pt x="1231" y="888"/>
                  </a:lnTo>
                  <a:lnTo>
                    <a:pt x="1240" y="849"/>
                  </a:lnTo>
                  <a:lnTo>
                    <a:pt x="1245" y="807"/>
                  </a:lnTo>
                  <a:lnTo>
                    <a:pt x="1266" y="803"/>
                  </a:lnTo>
                  <a:lnTo>
                    <a:pt x="1287" y="796"/>
                  </a:lnTo>
                  <a:lnTo>
                    <a:pt x="1323" y="777"/>
                  </a:lnTo>
                  <a:lnTo>
                    <a:pt x="1356" y="753"/>
                  </a:lnTo>
                  <a:lnTo>
                    <a:pt x="1386" y="723"/>
                  </a:lnTo>
                  <a:lnTo>
                    <a:pt x="1409" y="688"/>
                  </a:lnTo>
                  <a:lnTo>
                    <a:pt x="1427" y="649"/>
                  </a:lnTo>
                  <a:lnTo>
                    <a:pt x="1436" y="606"/>
                  </a:lnTo>
                  <a:lnTo>
                    <a:pt x="1441" y="562"/>
                  </a:lnTo>
                  <a:lnTo>
                    <a:pt x="1439" y="521"/>
                  </a:lnTo>
                  <a:lnTo>
                    <a:pt x="1427" y="482"/>
                  </a:lnTo>
                  <a:lnTo>
                    <a:pt x="1413" y="445"/>
                  </a:lnTo>
                  <a:lnTo>
                    <a:pt x="1393" y="412"/>
                  </a:lnTo>
                  <a:lnTo>
                    <a:pt x="1404" y="373"/>
                  </a:lnTo>
                  <a:lnTo>
                    <a:pt x="1406" y="334"/>
                  </a:lnTo>
                  <a:lnTo>
                    <a:pt x="1404" y="302"/>
                  </a:lnTo>
                  <a:lnTo>
                    <a:pt x="1397" y="271"/>
                  </a:lnTo>
                  <a:lnTo>
                    <a:pt x="1386" y="243"/>
                  </a:lnTo>
                  <a:lnTo>
                    <a:pt x="1370" y="215"/>
                  </a:lnTo>
                  <a:lnTo>
                    <a:pt x="1351" y="193"/>
                  </a:lnTo>
                  <a:lnTo>
                    <a:pt x="1328" y="172"/>
                  </a:lnTo>
                  <a:lnTo>
                    <a:pt x="1303" y="158"/>
                  </a:lnTo>
                  <a:lnTo>
                    <a:pt x="1275" y="146"/>
                  </a:lnTo>
                  <a:lnTo>
                    <a:pt x="1277" y="145"/>
                  </a:lnTo>
                  <a:lnTo>
                    <a:pt x="1270" y="115"/>
                  </a:lnTo>
                  <a:lnTo>
                    <a:pt x="1257" y="87"/>
                  </a:lnTo>
                  <a:lnTo>
                    <a:pt x="1240" y="63"/>
                  </a:lnTo>
                  <a:lnTo>
                    <a:pt x="1222" y="41"/>
                  </a:lnTo>
                  <a:lnTo>
                    <a:pt x="1199" y="24"/>
                  </a:lnTo>
                  <a:lnTo>
                    <a:pt x="1174" y="11"/>
                  </a:lnTo>
                  <a:lnTo>
                    <a:pt x="1146" y="4"/>
                  </a:lnTo>
                  <a:lnTo>
                    <a:pt x="1116" y="0"/>
                  </a:lnTo>
                  <a:lnTo>
                    <a:pt x="1100" y="2"/>
                  </a:lnTo>
                  <a:lnTo>
                    <a:pt x="1081" y="4"/>
                  </a:lnTo>
                  <a:lnTo>
                    <a:pt x="1065" y="9"/>
                  </a:lnTo>
                  <a:lnTo>
                    <a:pt x="1049" y="17"/>
                  </a:lnTo>
                  <a:lnTo>
                    <a:pt x="1019" y="35"/>
                  </a:lnTo>
                  <a:lnTo>
                    <a:pt x="994" y="61"/>
                  </a:lnTo>
                  <a:lnTo>
                    <a:pt x="994" y="63"/>
                  </a:lnTo>
                  <a:lnTo>
                    <a:pt x="971" y="35"/>
                  </a:lnTo>
                  <a:lnTo>
                    <a:pt x="957" y="26"/>
                  </a:lnTo>
                  <a:lnTo>
                    <a:pt x="943" y="17"/>
                  </a:lnTo>
                  <a:lnTo>
                    <a:pt x="927" y="9"/>
                  </a:lnTo>
                  <a:lnTo>
                    <a:pt x="913" y="4"/>
                  </a:lnTo>
                  <a:lnTo>
                    <a:pt x="895" y="2"/>
                  </a:lnTo>
                  <a:lnTo>
                    <a:pt x="878" y="0"/>
                  </a:lnTo>
                  <a:lnTo>
                    <a:pt x="858" y="2"/>
                  </a:lnTo>
                  <a:lnTo>
                    <a:pt x="839" y="6"/>
                  </a:lnTo>
                  <a:lnTo>
                    <a:pt x="818" y="13"/>
                  </a:lnTo>
                  <a:lnTo>
                    <a:pt x="802" y="24"/>
                  </a:lnTo>
                  <a:lnTo>
                    <a:pt x="786" y="35"/>
                  </a:lnTo>
                  <a:lnTo>
                    <a:pt x="770" y="50"/>
                  </a:lnTo>
                  <a:lnTo>
                    <a:pt x="759" y="69"/>
                  </a:lnTo>
                  <a:lnTo>
                    <a:pt x="747" y="87"/>
                  </a:lnTo>
                  <a:lnTo>
                    <a:pt x="749" y="91"/>
                  </a:lnTo>
                  <a:lnTo>
                    <a:pt x="722" y="67"/>
                  </a:lnTo>
                  <a:lnTo>
                    <a:pt x="692" y="50"/>
                  </a:lnTo>
                  <a:lnTo>
                    <a:pt x="659" y="39"/>
                  </a:lnTo>
                  <a:lnTo>
                    <a:pt x="641" y="37"/>
                  </a:lnTo>
                  <a:lnTo>
                    <a:pt x="625" y="35"/>
                  </a:lnTo>
                  <a:lnTo>
                    <a:pt x="599" y="37"/>
                  </a:lnTo>
                  <a:lnTo>
                    <a:pt x="576" y="43"/>
                  </a:lnTo>
                  <a:lnTo>
                    <a:pt x="553" y="50"/>
                  </a:lnTo>
                  <a:lnTo>
                    <a:pt x="533" y="63"/>
                  </a:lnTo>
                  <a:lnTo>
                    <a:pt x="514" y="78"/>
                  </a:lnTo>
                  <a:lnTo>
                    <a:pt x="496" y="95"/>
                  </a:lnTo>
                  <a:lnTo>
                    <a:pt x="480" y="115"/>
                  </a:lnTo>
                  <a:lnTo>
                    <a:pt x="468" y="137"/>
                  </a:lnTo>
                  <a:lnTo>
                    <a:pt x="466" y="139"/>
                  </a:lnTo>
                  <a:lnTo>
                    <a:pt x="438" y="124"/>
                  </a:lnTo>
                  <a:lnTo>
                    <a:pt x="410" y="115"/>
                  </a:lnTo>
                  <a:lnTo>
                    <a:pt x="383" y="108"/>
                  </a:lnTo>
                  <a:lnTo>
                    <a:pt x="353" y="106"/>
                  </a:lnTo>
                  <a:lnTo>
                    <a:pt x="330" y="108"/>
                  </a:lnTo>
                  <a:lnTo>
                    <a:pt x="307" y="111"/>
                  </a:lnTo>
                  <a:lnTo>
                    <a:pt x="286" y="117"/>
                  </a:lnTo>
                  <a:lnTo>
                    <a:pt x="265" y="124"/>
                  </a:lnTo>
                  <a:lnTo>
                    <a:pt x="244" y="135"/>
                  </a:lnTo>
                  <a:lnTo>
                    <a:pt x="226" y="148"/>
                  </a:lnTo>
                  <a:lnTo>
                    <a:pt x="194" y="178"/>
                  </a:lnTo>
                  <a:lnTo>
                    <a:pt x="166" y="213"/>
                  </a:lnTo>
                  <a:lnTo>
                    <a:pt x="145" y="256"/>
                  </a:lnTo>
                  <a:lnTo>
                    <a:pt x="131" y="302"/>
                  </a:lnTo>
                  <a:lnTo>
                    <a:pt x="129" y="326"/>
                  </a:lnTo>
                  <a:lnTo>
                    <a:pt x="127" y="352"/>
                  </a:lnTo>
                  <a:lnTo>
                    <a:pt x="129" y="369"/>
                  </a:lnTo>
                  <a:lnTo>
                    <a:pt x="129" y="386"/>
                  </a:lnTo>
                </a:path>
              </a:pathLst>
            </a:custGeom>
            <a:solidFill>
              <a:srgbClr val="FFBE7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Rectangle 13">
              <a:extLst>
                <a:ext uri="{FF2B5EF4-FFF2-40B4-BE49-F238E27FC236}">
                  <a16:creationId xmlns:a16="http://schemas.microsoft.com/office/drawing/2014/main" id="{AA4A8BC4-58D6-D341-A525-97AAFF223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1494"/>
              <a:ext cx="86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To give </a:t>
              </a:r>
              <a:r>
                <a:rPr lang="en-GB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BREADTH</a:t>
              </a:r>
              <a:r>
                <a:rPr lang="en-GB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 to your options</a:t>
              </a:r>
            </a:p>
          </p:txBody>
        </p:sp>
      </p:grpSp>
      <p:grpSp>
        <p:nvGrpSpPr>
          <p:cNvPr id="6150" name="Group 17">
            <a:extLst>
              <a:ext uri="{FF2B5EF4-FFF2-40B4-BE49-F238E27FC236}">
                <a16:creationId xmlns:a16="http://schemas.microsoft.com/office/drawing/2014/main" id="{2B6366DF-904E-EA49-8963-261817847278}"/>
              </a:ext>
            </a:extLst>
          </p:cNvPr>
          <p:cNvGrpSpPr>
            <a:grpSpLocks/>
          </p:cNvGrpSpPr>
          <p:nvPr/>
        </p:nvGrpSpPr>
        <p:grpSpPr bwMode="auto">
          <a:xfrm>
            <a:off x="0" y="1700213"/>
            <a:ext cx="3051175" cy="2212975"/>
            <a:chOff x="96" y="1344"/>
            <a:chExt cx="1922" cy="1394"/>
          </a:xfrm>
        </p:grpSpPr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189D81E4-C844-CE41-9B56-E49481A1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344"/>
              <a:ext cx="1922" cy="1394"/>
            </a:xfrm>
            <a:custGeom>
              <a:avLst/>
              <a:gdLst>
                <a:gd name="T0" fmla="*/ 105 w 1922"/>
                <a:gd name="T1" fmla="*/ 484 h 1394"/>
                <a:gd name="T2" fmla="*/ 28 w 1922"/>
                <a:gd name="T3" fmla="*/ 553 h 1394"/>
                <a:gd name="T4" fmla="*/ 0 w 1922"/>
                <a:gd name="T5" fmla="*/ 653 h 1394"/>
                <a:gd name="T6" fmla="*/ 15 w 1922"/>
                <a:gd name="T7" fmla="*/ 727 h 1394"/>
                <a:gd name="T8" fmla="*/ 55 w 1922"/>
                <a:gd name="T9" fmla="*/ 787 h 1394"/>
                <a:gd name="T10" fmla="*/ 95 w 1922"/>
                <a:gd name="T11" fmla="*/ 816 h 1394"/>
                <a:gd name="T12" fmla="*/ 46 w 1922"/>
                <a:gd name="T13" fmla="*/ 912 h 1394"/>
                <a:gd name="T14" fmla="*/ 58 w 1922"/>
                <a:gd name="T15" fmla="*/ 1021 h 1394"/>
                <a:gd name="T16" fmla="*/ 129 w 1922"/>
                <a:gd name="T17" fmla="*/ 1105 h 1394"/>
                <a:gd name="T18" fmla="*/ 237 w 1922"/>
                <a:gd name="T19" fmla="*/ 1137 h 1394"/>
                <a:gd name="T20" fmla="*/ 283 w 1922"/>
                <a:gd name="T21" fmla="*/ 1175 h 1394"/>
                <a:gd name="T22" fmla="*/ 384 w 1922"/>
                <a:gd name="T23" fmla="*/ 1264 h 1394"/>
                <a:gd name="T24" fmla="*/ 510 w 1922"/>
                <a:gd name="T25" fmla="*/ 1306 h 1394"/>
                <a:gd name="T26" fmla="*/ 649 w 1922"/>
                <a:gd name="T27" fmla="*/ 1295 h 1394"/>
                <a:gd name="T28" fmla="*/ 753 w 1922"/>
                <a:gd name="T29" fmla="*/ 1288 h 1394"/>
                <a:gd name="T30" fmla="*/ 839 w 1922"/>
                <a:gd name="T31" fmla="*/ 1357 h 1394"/>
                <a:gd name="T32" fmla="*/ 944 w 1922"/>
                <a:gd name="T33" fmla="*/ 1391 h 1394"/>
                <a:gd name="T34" fmla="*/ 1076 w 1922"/>
                <a:gd name="T35" fmla="*/ 1377 h 1394"/>
                <a:gd name="T36" fmla="*/ 1196 w 1922"/>
                <a:gd name="T37" fmla="*/ 1304 h 1394"/>
                <a:gd name="T38" fmla="*/ 1269 w 1922"/>
                <a:gd name="T39" fmla="*/ 1181 h 1394"/>
                <a:gd name="T40" fmla="*/ 1334 w 1922"/>
                <a:gd name="T41" fmla="*/ 1212 h 1394"/>
                <a:gd name="T42" fmla="*/ 1432 w 1922"/>
                <a:gd name="T43" fmla="*/ 1219 h 1394"/>
                <a:gd name="T44" fmla="*/ 1503 w 1922"/>
                <a:gd name="T45" fmla="*/ 1201 h 1394"/>
                <a:gd name="T46" fmla="*/ 1617 w 1922"/>
                <a:gd name="T47" fmla="*/ 1110 h 1394"/>
                <a:gd name="T48" fmla="*/ 1663 w 1922"/>
                <a:gd name="T49" fmla="*/ 970 h 1394"/>
                <a:gd name="T50" fmla="*/ 1715 w 1922"/>
                <a:gd name="T51" fmla="*/ 956 h 1394"/>
                <a:gd name="T52" fmla="*/ 1847 w 1922"/>
                <a:gd name="T53" fmla="*/ 869 h 1394"/>
                <a:gd name="T54" fmla="*/ 1915 w 1922"/>
                <a:gd name="T55" fmla="*/ 729 h 1394"/>
                <a:gd name="T56" fmla="*/ 1906 w 1922"/>
                <a:gd name="T57" fmla="*/ 579 h 1394"/>
                <a:gd name="T58" fmla="*/ 1872 w 1922"/>
                <a:gd name="T59" fmla="*/ 448 h 1394"/>
                <a:gd name="T60" fmla="*/ 1863 w 1922"/>
                <a:gd name="T61" fmla="*/ 325 h 1394"/>
                <a:gd name="T62" fmla="*/ 1801 w 1922"/>
                <a:gd name="T63" fmla="*/ 232 h 1394"/>
                <a:gd name="T64" fmla="*/ 1700 w 1922"/>
                <a:gd name="T65" fmla="*/ 176 h 1394"/>
                <a:gd name="T66" fmla="*/ 1678 w 1922"/>
                <a:gd name="T67" fmla="*/ 105 h 1394"/>
                <a:gd name="T68" fmla="*/ 1598 w 1922"/>
                <a:gd name="T69" fmla="*/ 29 h 1394"/>
                <a:gd name="T70" fmla="*/ 1491 w 1922"/>
                <a:gd name="T71" fmla="*/ 0 h 1394"/>
                <a:gd name="T72" fmla="*/ 1420 w 1922"/>
                <a:gd name="T73" fmla="*/ 11 h 1394"/>
                <a:gd name="T74" fmla="*/ 1359 w 1922"/>
                <a:gd name="T75" fmla="*/ 42 h 1394"/>
                <a:gd name="T76" fmla="*/ 1257 w 1922"/>
                <a:gd name="T77" fmla="*/ 20 h 1394"/>
                <a:gd name="T78" fmla="*/ 1193 w 1922"/>
                <a:gd name="T79" fmla="*/ 2 h 1394"/>
                <a:gd name="T80" fmla="*/ 1119 w 1922"/>
                <a:gd name="T81" fmla="*/ 7 h 1394"/>
                <a:gd name="T82" fmla="*/ 1048 w 1922"/>
                <a:gd name="T83" fmla="*/ 45 h 1394"/>
                <a:gd name="T84" fmla="*/ 996 w 1922"/>
                <a:gd name="T85" fmla="*/ 107 h 1394"/>
                <a:gd name="T86" fmla="*/ 922 w 1922"/>
                <a:gd name="T87" fmla="*/ 60 h 1394"/>
                <a:gd name="T88" fmla="*/ 833 w 1922"/>
                <a:gd name="T89" fmla="*/ 42 h 1394"/>
                <a:gd name="T90" fmla="*/ 738 w 1922"/>
                <a:gd name="T91" fmla="*/ 60 h 1394"/>
                <a:gd name="T92" fmla="*/ 661 w 1922"/>
                <a:gd name="T93" fmla="*/ 114 h 1394"/>
                <a:gd name="T94" fmla="*/ 621 w 1922"/>
                <a:gd name="T95" fmla="*/ 167 h 1394"/>
                <a:gd name="T96" fmla="*/ 510 w 1922"/>
                <a:gd name="T97" fmla="*/ 129 h 1394"/>
                <a:gd name="T98" fmla="*/ 409 w 1922"/>
                <a:gd name="T99" fmla="*/ 134 h 1394"/>
                <a:gd name="T100" fmla="*/ 326 w 1922"/>
                <a:gd name="T101" fmla="*/ 163 h 1394"/>
                <a:gd name="T102" fmla="*/ 221 w 1922"/>
                <a:gd name="T103" fmla="*/ 259 h 1394"/>
                <a:gd name="T104" fmla="*/ 172 w 1922"/>
                <a:gd name="T105" fmla="*/ 394 h 1394"/>
                <a:gd name="T106" fmla="*/ 172 w 1922"/>
                <a:gd name="T107" fmla="*/ 464 h 13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22"/>
                <a:gd name="T163" fmla="*/ 0 h 1394"/>
                <a:gd name="T164" fmla="*/ 1922 w 1922"/>
                <a:gd name="T165" fmla="*/ 1394 h 13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22" h="1394">
                  <a:moveTo>
                    <a:pt x="172" y="464"/>
                  </a:moveTo>
                  <a:lnTo>
                    <a:pt x="135" y="470"/>
                  </a:lnTo>
                  <a:lnTo>
                    <a:pt x="105" y="484"/>
                  </a:lnTo>
                  <a:lnTo>
                    <a:pt x="74" y="501"/>
                  </a:lnTo>
                  <a:lnTo>
                    <a:pt x="49" y="526"/>
                  </a:lnTo>
                  <a:lnTo>
                    <a:pt x="28" y="553"/>
                  </a:lnTo>
                  <a:lnTo>
                    <a:pt x="12" y="584"/>
                  </a:lnTo>
                  <a:lnTo>
                    <a:pt x="3" y="617"/>
                  </a:lnTo>
                  <a:lnTo>
                    <a:pt x="0" y="653"/>
                  </a:lnTo>
                  <a:lnTo>
                    <a:pt x="3" y="678"/>
                  </a:lnTo>
                  <a:lnTo>
                    <a:pt x="6" y="702"/>
                  </a:lnTo>
                  <a:lnTo>
                    <a:pt x="15" y="727"/>
                  </a:lnTo>
                  <a:lnTo>
                    <a:pt x="25" y="749"/>
                  </a:lnTo>
                  <a:lnTo>
                    <a:pt x="40" y="769"/>
                  </a:lnTo>
                  <a:lnTo>
                    <a:pt x="55" y="787"/>
                  </a:lnTo>
                  <a:lnTo>
                    <a:pt x="74" y="805"/>
                  </a:lnTo>
                  <a:lnTo>
                    <a:pt x="95" y="818"/>
                  </a:lnTo>
                  <a:lnTo>
                    <a:pt x="95" y="816"/>
                  </a:lnTo>
                  <a:lnTo>
                    <a:pt x="74" y="845"/>
                  </a:lnTo>
                  <a:lnTo>
                    <a:pt x="55" y="876"/>
                  </a:lnTo>
                  <a:lnTo>
                    <a:pt x="46" y="912"/>
                  </a:lnTo>
                  <a:lnTo>
                    <a:pt x="43" y="947"/>
                  </a:lnTo>
                  <a:lnTo>
                    <a:pt x="46" y="985"/>
                  </a:lnTo>
                  <a:lnTo>
                    <a:pt x="58" y="1021"/>
                  </a:lnTo>
                  <a:lnTo>
                    <a:pt x="77" y="1054"/>
                  </a:lnTo>
                  <a:lnTo>
                    <a:pt x="98" y="1081"/>
                  </a:lnTo>
                  <a:lnTo>
                    <a:pt x="129" y="1105"/>
                  </a:lnTo>
                  <a:lnTo>
                    <a:pt x="160" y="1121"/>
                  </a:lnTo>
                  <a:lnTo>
                    <a:pt x="197" y="1132"/>
                  </a:lnTo>
                  <a:lnTo>
                    <a:pt x="237" y="1137"/>
                  </a:lnTo>
                  <a:lnTo>
                    <a:pt x="249" y="1137"/>
                  </a:lnTo>
                  <a:lnTo>
                    <a:pt x="258" y="1137"/>
                  </a:lnTo>
                  <a:lnTo>
                    <a:pt x="283" y="1175"/>
                  </a:lnTo>
                  <a:lnTo>
                    <a:pt x="314" y="1208"/>
                  </a:lnTo>
                  <a:lnTo>
                    <a:pt x="347" y="1237"/>
                  </a:lnTo>
                  <a:lnTo>
                    <a:pt x="384" y="1264"/>
                  </a:lnTo>
                  <a:lnTo>
                    <a:pt x="424" y="1282"/>
                  </a:lnTo>
                  <a:lnTo>
                    <a:pt x="467" y="1297"/>
                  </a:lnTo>
                  <a:lnTo>
                    <a:pt x="510" y="1306"/>
                  </a:lnTo>
                  <a:lnTo>
                    <a:pt x="556" y="1308"/>
                  </a:lnTo>
                  <a:lnTo>
                    <a:pt x="602" y="1306"/>
                  </a:lnTo>
                  <a:lnTo>
                    <a:pt x="649" y="1295"/>
                  </a:lnTo>
                  <a:lnTo>
                    <a:pt x="692" y="1279"/>
                  </a:lnTo>
                  <a:lnTo>
                    <a:pt x="732" y="1259"/>
                  </a:lnTo>
                  <a:lnTo>
                    <a:pt x="753" y="1288"/>
                  </a:lnTo>
                  <a:lnTo>
                    <a:pt x="781" y="1315"/>
                  </a:lnTo>
                  <a:lnTo>
                    <a:pt x="808" y="1337"/>
                  </a:lnTo>
                  <a:lnTo>
                    <a:pt x="839" y="1357"/>
                  </a:lnTo>
                  <a:lnTo>
                    <a:pt x="873" y="1373"/>
                  </a:lnTo>
                  <a:lnTo>
                    <a:pt x="907" y="1384"/>
                  </a:lnTo>
                  <a:lnTo>
                    <a:pt x="944" y="1391"/>
                  </a:lnTo>
                  <a:lnTo>
                    <a:pt x="980" y="1393"/>
                  </a:lnTo>
                  <a:lnTo>
                    <a:pt x="1030" y="1389"/>
                  </a:lnTo>
                  <a:lnTo>
                    <a:pt x="1076" y="1377"/>
                  </a:lnTo>
                  <a:lnTo>
                    <a:pt x="1119" y="1360"/>
                  </a:lnTo>
                  <a:lnTo>
                    <a:pt x="1159" y="1335"/>
                  </a:lnTo>
                  <a:lnTo>
                    <a:pt x="1196" y="1304"/>
                  </a:lnTo>
                  <a:lnTo>
                    <a:pt x="1226" y="1268"/>
                  </a:lnTo>
                  <a:lnTo>
                    <a:pt x="1251" y="1226"/>
                  </a:lnTo>
                  <a:lnTo>
                    <a:pt x="1269" y="1181"/>
                  </a:lnTo>
                  <a:lnTo>
                    <a:pt x="1269" y="1183"/>
                  </a:lnTo>
                  <a:lnTo>
                    <a:pt x="1300" y="1199"/>
                  </a:lnTo>
                  <a:lnTo>
                    <a:pt x="1334" y="1212"/>
                  </a:lnTo>
                  <a:lnTo>
                    <a:pt x="1368" y="1219"/>
                  </a:lnTo>
                  <a:lnTo>
                    <a:pt x="1405" y="1221"/>
                  </a:lnTo>
                  <a:lnTo>
                    <a:pt x="1432" y="1219"/>
                  </a:lnTo>
                  <a:lnTo>
                    <a:pt x="1457" y="1217"/>
                  </a:lnTo>
                  <a:lnTo>
                    <a:pt x="1481" y="1210"/>
                  </a:lnTo>
                  <a:lnTo>
                    <a:pt x="1503" y="1201"/>
                  </a:lnTo>
                  <a:lnTo>
                    <a:pt x="1549" y="1179"/>
                  </a:lnTo>
                  <a:lnTo>
                    <a:pt x="1586" y="1148"/>
                  </a:lnTo>
                  <a:lnTo>
                    <a:pt x="1617" y="1110"/>
                  </a:lnTo>
                  <a:lnTo>
                    <a:pt x="1641" y="1068"/>
                  </a:lnTo>
                  <a:lnTo>
                    <a:pt x="1657" y="1021"/>
                  </a:lnTo>
                  <a:lnTo>
                    <a:pt x="1663" y="970"/>
                  </a:lnTo>
                  <a:lnTo>
                    <a:pt x="1660" y="970"/>
                  </a:lnTo>
                  <a:lnTo>
                    <a:pt x="1687" y="965"/>
                  </a:lnTo>
                  <a:lnTo>
                    <a:pt x="1715" y="956"/>
                  </a:lnTo>
                  <a:lnTo>
                    <a:pt x="1764" y="934"/>
                  </a:lnTo>
                  <a:lnTo>
                    <a:pt x="1807" y="905"/>
                  </a:lnTo>
                  <a:lnTo>
                    <a:pt x="1847" y="869"/>
                  </a:lnTo>
                  <a:lnTo>
                    <a:pt x="1878" y="827"/>
                  </a:lnTo>
                  <a:lnTo>
                    <a:pt x="1903" y="780"/>
                  </a:lnTo>
                  <a:lnTo>
                    <a:pt x="1915" y="729"/>
                  </a:lnTo>
                  <a:lnTo>
                    <a:pt x="1921" y="675"/>
                  </a:lnTo>
                  <a:lnTo>
                    <a:pt x="1918" y="626"/>
                  </a:lnTo>
                  <a:lnTo>
                    <a:pt x="1906" y="579"/>
                  </a:lnTo>
                  <a:lnTo>
                    <a:pt x="1884" y="535"/>
                  </a:lnTo>
                  <a:lnTo>
                    <a:pt x="1856" y="495"/>
                  </a:lnTo>
                  <a:lnTo>
                    <a:pt x="1872" y="448"/>
                  </a:lnTo>
                  <a:lnTo>
                    <a:pt x="1875" y="401"/>
                  </a:lnTo>
                  <a:lnTo>
                    <a:pt x="1872" y="363"/>
                  </a:lnTo>
                  <a:lnTo>
                    <a:pt x="1863" y="325"/>
                  </a:lnTo>
                  <a:lnTo>
                    <a:pt x="1847" y="292"/>
                  </a:lnTo>
                  <a:lnTo>
                    <a:pt x="1826" y="259"/>
                  </a:lnTo>
                  <a:lnTo>
                    <a:pt x="1801" y="232"/>
                  </a:lnTo>
                  <a:lnTo>
                    <a:pt x="1770" y="207"/>
                  </a:lnTo>
                  <a:lnTo>
                    <a:pt x="1737" y="189"/>
                  </a:lnTo>
                  <a:lnTo>
                    <a:pt x="1700" y="176"/>
                  </a:lnTo>
                  <a:lnTo>
                    <a:pt x="1703" y="176"/>
                  </a:lnTo>
                  <a:lnTo>
                    <a:pt x="1694" y="138"/>
                  </a:lnTo>
                  <a:lnTo>
                    <a:pt x="1678" y="105"/>
                  </a:lnTo>
                  <a:lnTo>
                    <a:pt x="1657" y="76"/>
                  </a:lnTo>
                  <a:lnTo>
                    <a:pt x="1629" y="49"/>
                  </a:lnTo>
                  <a:lnTo>
                    <a:pt x="1598" y="29"/>
                  </a:lnTo>
                  <a:lnTo>
                    <a:pt x="1564" y="13"/>
                  </a:lnTo>
                  <a:lnTo>
                    <a:pt x="1531" y="4"/>
                  </a:lnTo>
                  <a:lnTo>
                    <a:pt x="1491" y="0"/>
                  </a:lnTo>
                  <a:lnTo>
                    <a:pt x="1466" y="2"/>
                  </a:lnTo>
                  <a:lnTo>
                    <a:pt x="1445" y="4"/>
                  </a:lnTo>
                  <a:lnTo>
                    <a:pt x="1420" y="11"/>
                  </a:lnTo>
                  <a:lnTo>
                    <a:pt x="1398" y="20"/>
                  </a:lnTo>
                  <a:lnTo>
                    <a:pt x="1377" y="31"/>
                  </a:lnTo>
                  <a:lnTo>
                    <a:pt x="1359" y="42"/>
                  </a:lnTo>
                  <a:lnTo>
                    <a:pt x="1325" y="76"/>
                  </a:lnTo>
                  <a:lnTo>
                    <a:pt x="1294" y="45"/>
                  </a:lnTo>
                  <a:lnTo>
                    <a:pt x="1257" y="20"/>
                  </a:lnTo>
                  <a:lnTo>
                    <a:pt x="1236" y="11"/>
                  </a:lnTo>
                  <a:lnTo>
                    <a:pt x="1217" y="4"/>
                  </a:lnTo>
                  <a:lnTo>
                    <a:pt x="1193" y="2"/>
                  </a:lnTo>
                  <a:lnTo>
                    <a:pt x="1171" y="0"/>
                  </a:lnTo>
                  <a:lnTo>
                    <a:pt x="1143" y="2"/>
                  </a:lnTo>
                  <a:lnTo>
                    <a:pt x="1119" y="7"/>
                  </a:lnTo>
                  <a:lnTo>
                    <a:pt x="1091" y="16"/>
                  </a:lnTo>
                  <a:lnTo>
                    <a:pt x="1070" y="29"/>
                  </a:lnTo>
                  <a:lnTo>
                    <a:pt x="1048" y="45"/>
                  </a:lnTo>
                  <a:lnTo>
                    <a:pt x="1027" y="62"/>
                  </a:lnTo>
                  <a:lnTo>
                    <a:pt x="1011" y="82"/>
                  </a:lnTo>
                  <a:lnTo>
                    <a:pt x="996" y="107"/>
                  </a:lnTo>
                  <a:lnTo>
                    <a:pt x="999" y="109"/>
                  </a:lnTo>
                  <a:lnTo>
                    <a:pt x="962" y="80"/>
                  </a:lnTo>
                  <a:lnTo>
                    <a:pt x="922" y="60"/>
                  </a:lnTo>
                  <a:lnTo>
                    <a:pt x="879" y="47"/>
                  </a:lnTo>
                  <a:lnTo>
                    <a:pt x="854" y="45"/>
                  </a:lnTo>
                  <a:lnTo>
                    <a:pt x="833" y="42"/>
                  </a:lnTo>
                  <a:lnTo>
                    <a:pt x="799" y="45"/>
                  </a:lnTo>
                  <a:lnTo>
                    <a:pt x="768" y="51"/>
                  </a:lnTo>
                  <a:lnTo>
                    <a:pt x="738" y="60"/>
                  </a:lnTo>
                  <a:lnTo>
                    <a:pt x="710" y="76"/>
                  </a:lnTo>
                  <a:lnTo>
                    <a:pt x="682" y="94"/>
                  </a:lnTo>
                  <a:lnTo>
                    <a:pt x="661" y="114"/>
                  </a:lnTo>
                  <a:lnTo>
                    <a:pt x="639" y="138"/>
                  </a:lnTo>
                  <a:lnTo>
                    <a:pt x="621" y="165"/>
                  </a:lnTo>
                  <a:lnTo>
                    <a:pt x="621" y="167"/>
                  </a:lnTo>
                  <a:lnTo>
                    <a:pt x="584" y="149"/>
                  </a:lnTo>
                  <a:lnTo>
                    <a:pt x="547" y="138"/>
                  </a:lnTo>
                  <a:lnTo>
                    <a:pt x="510" y="129"/>
                  </a:lnTo>
                  <a:lnTo>
                    <a:pt x="470" y="127"/>
                  </a:lnTo>
                  <a:lnTo>
                    <a:pt x="440" y="129"/>
                  </a:lnTo>
                  <a:lnTo>
                    <a:pt x="409" y="134"/>
                  </a:lnTo>
                  <a:lnTo>
                    <a:pt x="381" y="140"/>
                  </a:lnTo>
                  <a:lnTo>
                    <a:pt x="353" y="152"/>
                  </a:lnTo>
                  <a:lnTo>
                    <a:pt x="326" y="163"/>
                  </a:lnTo>
                  <a:lnTo>
                    <a:pt x="301" y="178"/>
                  </a:lnTo>
                  <a:lnTo>
                    <a:pt x="258" y="214"/>
                  </a:lnTo>
                  <a:lnTo>
                    <a:pt x="221" y="259"/>
                  </a:lnTo>
                  <a:lnTo>
                    <a:pt x="194" y="308"/>
                  </a:lnTo>
                  <a:lnTo>
                    <a:pt x="175" y="363"/>
                  </a:lnTo>
                  <a:lnTo>
                    <a:pt x="172" y="394"/>
                  </a:lnTo>
                  <a:lnTo>
                    <a:pt x="169" y="423"/>
                  </a:lnTo>
                  <a:lnTo>
                    <a:pt x="172" y="444"/>
                  </a:lnTo>
                  <a:lnTo>
                    <a:pt x="172" y="464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Rectangle 16">
              <a:extLst>
                <a:ext uri="{FF2B5EF4-FFF2-40B4-BE49-F238E27FC236}">
                  <a16:creationId xmlns:a16="http://schemas.microsoft.com/office/drawing/2014/main" id="{F918C3C7-234E-C94F-9C67-7571F1355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1577"/>
              <a:ext cx="117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To build on your talent and develop your skills from Year 9</a:t>
              </a:r>
            </a:p>
          </p:txBody>
        </p:sp>
      </p:grpSp>
      <p:grpSp>
        <p:nvGrpSpPr>
          <p:cNvPr id="6151" name="Group 20">
            <a:extLst>
              <a:ext uri="{FF2B5EF4-FFF2-40B4-BE49-F238E27FC236}">
                <a16:creationId xmlns:a16="http://schemas.microsoft.com/office/drawing/2014/main" id="{F2EA7D63-6D44-4E43-9EA1-4200AB5119C6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1773238"/>
            <a:ext cx="1943100" cy="1152525"/>
            <a:chOff x="2064" y="3456"/>
            <a:chExt cx="1298" cy="769"/>
          </a:xfrm>
        </p:grpSpPr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E17E8001-1865-A047-858A-383387960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456"/>
              <a:ext cx="1298" cy="769"/>
            </a:xfrm>
            <a:custGeom>
              <a:avLst/>
              <a:gdLst>
                <a:gd name="T0" fmla="*/ 71 w 1298"/>
                <a:gd name="T1" fmla="*/ 266 h 769"/>
                <a:gd name="T2" fmla="*/ 19 w 1298"/>
                <a:gd name="T3" fmla="*/ 305 h 769"/>
                <a:gd name="T4" fmla="*/ 0 w 1298"/>
                <a:gd name="T5" fmla="*/ 361 h 769"/>
                <a:gd name="T6" fmla="*/ 10 w 1298"/>
                <a:gd name="T7" fmla="*/ 401 h 769"/>
                <a:gd name="T8" fmla="*/ 37 w 1298"/>
                <a:gd name="T9" fmla="*/ 434 h 769"/>
                <a:gd name="T10" fmla="*/ 64 w 1298"/>
                <a:gd name="T11" fmla="*/ 450 h 769"/>
                <a:gd name="T12" fmla="*/ 29 w 1298"/>
                <a:gd name="T13" fmla="*/ 502 h 769"/>
                <a:gd name="T14" fmla="*/ 37 w 1298"/>
                <a:gd name="T15" fmla="*/ 562 h 769"/>
                <a:gd name="T16" fmla="*/ 85 w 1298"/>
                <a:gd name="T17" fmla="*/ 609 h 769"/>
                <a:gd name="T18" fmla="*/ 160 w 1298"/>
                <a:gd name="T19" fmla="*/ 628 h 769"/>
                <a:gd name="T20" fmla="*/ 191 w 1298"/>
                <a:gd name="T21" fmla="*/ 648 h 769"/>
                <a:gd name="T22" fmla="*/ 259 w 1298"/>
                <a:gd name="T23" fmla="*/ 698 h 769"/>
                <a:gd name="T24" fmla="*/ 344 w 1298"/>
                <a:gd name="T25" fmla="*/ 721 h 769"/>
                <a:gd name="T26" fmla="*/ 438 w 1298"/>
                <a:gd name="T27" fmla="*/ 715 h 769"/>
                <a:gd name="T28" fmla="*/ 508 w 1298"/>
                <a:gd name="T29" fmla="*/ 711 h 769"/>
                <a:gd name="T30" fmla="*/ 567 w 1298"/>
                <a:gd name="T31" fmla="*/ 748 h 769"/>
                <a:gd name="T32" fmla="*/ 637 w 1298"/>
                <a:gd name="T33" fmla="*/ 767 h 769"/>
                <a:gd name="T34" fmla="*/ 726 w 1298"/>
                <a:gd name="T35" fmla="*/ 759 h 769"/>
                <a:gd name="T36" fmla="*/ 807 w 1298"/>
                <a:gd name="T37" fmla="*/ 719 h 769"/>
                <a:gd name="T38" fmla="*/ 855 w 1298"/>
                <a:gd name="T39" fmla="*/ 652 h 769"/>
                <a:gd name="T40" fmla="*/ 923 w 1298"/>
                <a:gd name="T41" fmla="*/ 673 h 769"/>
                <a:gd name="T42" fmla="*/ 984 w 1298"/>
                <a:gd name="T43" fmla="*/ 672 h 769"/>
                <a:gd name="T44" fmla="*/ 1046 w 1298"/>
                <a:gd name="T45" fmla="*/ 651 h 769"/>
                <a:gd name="T46" fmla="*/ 1108 w 1298"/>
                <a:gd name="T47" fmla="*/ 589 h 769"/>
                <a:gd name="T48" fmla="*/ 1121 w 1298"/>
                <a:gd name="T49" fmla="*/ 535 h 769"/>
                <a:gd name="T50" fmla="*/ 1191 w 1298"/>
                <a:gd name="T51" fmla="*/ 516 h 769"/>
                <a:gd name="T52" fmla="*/ 1268 w 1298"/>
                <a:gd name="T53" fmla="*/ 456 h 769"/>
                <a:gd name="T54" fmla="*/ 1297 w 1298"/>
                <a:gd name="T55" fmla="*/ 372 h 769"/>
                <a:gd name="T56" fmla="*/ 1272 w 1298"/>
                <a:gd name="T57" fmla="*/ 295 h 769"/>
                <a:gd name="T58" fmla="*/ 1266 w 1298"/>
                <a:gd name="T59" fmla="*/ 221 h 769"/>
                <a:gd name="T60" fmla="*/ 1247 w 1298"/>
                <a:gd name="T61" fmla="*/ 160 h 769"/>
                <a:gd name="T62" fmla="*/ 1195 w 1298"/>
                <a:gd name="T63" fmla="*/ 114 h 769"/>
                <a:gd name="T64" fmla="*/ 1150 w 1298"/>
                <a:gd name="T65" fmla="*/ 96 h 769"/>
                <a:gd name="T66" fmla="*/ 1116 w 1298"/>
                <a:gd name="T67" fmla="*/ 42 h 769"/>
                <a:gd name="T68" fmla="*/ 1056 w 1298"/>
                <a:gd name="T69" fmla="*/ 7 h 769"/>
                <a:gd name="T70" fmla="*/ 990 w 1298"/>
                <a:gd name="T71" fmla="*/ 1 h 769"/>
                <a:gd name="T72" fmla="*/ 944 w 1298"/>
                <a:gd name="T73" fmla="*/ 11 h 769"/>
                <a:gd name="T74" fmla="*/ 894 w 1298"/>
                <a:gd name="T75" fmla="*/ 42 h 769"/>
                <a:gd name="T76" fmla="*/ 849 w 1298"/>
                <a:gd name="T77" fmla="*/ 11 h 769"/>
                <a:gd name="T78" fmla="*/ 805 w 1298"/>
                <a:gd name="T79" fmla="*/ 1 h 769"/>
                <a:gd name="T80" fmla="*/ 755 w 1298"/>
                <a:gd name="T81" fmla="*/ 4 h 769"/>
                <a:gd name="T82" fmla="*/ 708 w 1298"/>
                <a:gd name="T83" fmla="*/ 25 h 769"/>
                <a:gd name="T84" fmla="*/ 672 w 1298"/>
                <a:gd name="T85" fmla="*/ 58 h 769"/>
                <a:gd name="T86" fmla="*/ 623 w 1298"/>
                <a:gd name="T87" fmla="*/ 33 h 769"/>
                <a:gd name="T88" fmla="*/ 540 w 1298"/>
                <a:gd name="T89" fmla="*/ 25 h 769"/>
                <a:gd name="T90" fmla="*/ 479 w 1298"/>
                <a:gd name="T91" fmla="*/ 42 h 769"/>
                <a:gd name="T92" fmla="*/ 432 w 1298"/>
                <a:gd name="T93" fmla="*/ 78 h 769"/>
                <a:gd name="T94" fmla="*/ 394 w 1298"/>
                <a:gd name="T95" fmla="*/ 84 h 769"/>
                <a:gd name="T96" fmla="*/ 318 w 1298"/>
                <a:gd name="T97" fmla="*/ 70 h 769"/>
                <a:gd name="T98" fmla="*/ 257 w 1298"/>
                <a:gd name="T99" fmla="*/ 78 h 769"/>
                <a:gd name="T100" fmla="*/ 203 w 1298"/>
                <a:gd name="T101" fmla="*/ 98 h 769"/>
                <a:gd name="T102" fmla="*/ 131 w 1298"/>
                <a:gd name="T103" fmla="*/ 170 h 769"/>
                <a:gd name="T104" fmla="*/ 114 w 1298"/>
                <a:gd name="T105" fmla="*/ 233 h 769"/>
                <a:gd name="T106" fmla="*/ 116 w 1298"/>
                <a:gd name="T107" fmla="*/ 255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8"/>
                <a:gd name="T163" fmla="*/ 0 h 769"/>
                <a:gd name="T164" fmla="*/ 1298 w 1298"/>
                <a:gd name="T165" fmla="*/ 769 h 7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8" h="769">
                  <a:moveTo>
                    <a:pt x="116" y="255"/>
                  </a:moveTo>
                  <a:lnTo>
                    <a:pt x="91" y="258"/>
                  </a:lnTo>
                  <a:lnTo>
                    <a:pt x="71" y="266"/>
                  </a:lnTo>
                  <a:lnTo>
                    <a:pt x="50" y="277"/>
                  </a:lnTo>
                  <a:lnTo>
                    <a:pt x="33" y="289"/>
                  </a:lnTo>
                  <a:lnTo>
                    <a:pt x="19" y="305"/>
                  </a:lnTo>
                  <a:lnTo>
                    <a:pt x="8" y="322"/>
                  </a:lnTo>
                  <a:lnTo>
                    <a:pt x="2" y="341"/>
                  </a:lnTo>
                  <a:lnTo>
                    <a:pt x="0" y="361"/>
                  </a:lnTo>
                  <a:lnTo>
                    <a:pt x="2" y="374"/>
                  </a:lnTo>
                  <a:lnTo>
                    <a:pt x="4" y="388"/>
                  </a:lnTo>
                  <a:lnTo>
                    <a:pt x="10" y="401"/>
                  </a:lnTo>
                  <a:lnTo>
                    <a:pt x="17" y="413"/>
                  </a:lnTo>
                  <a:lnTo>
                    <a:pt x="27" y="424"/>
                  </a:lnTo>
                  <a:lnTo>
                    <a:pt x="37" y="434"/>
                  </a:lnTo>
                  <a:lnTo>
                    <a:pt x="50" y="444"/>
                  </a:lnTo>
                  <a:lnTo>
                    <a:pt x="64" y="452"/>
                  </a:lnTo>
                  <a:lnTo>
                    <a:pt x="64" y="450"/>
                  </a:lnTo>
                  <a:lnTo>
                    <a:pt x="50" y="466"/>
                  </a:lnTo>
                  <a:lnTo>
                    <a:pt x="37" y="484"/>
                  </a:lnTo>
                  <a:lnTo>
                    <a:pt x="29" y="502"/>
                  </a:lnTo>
                  <a:lnTo>
                    <a:pt x="27" y="522"/>
                  </a:lnTo>
                  <a:lnTo>
                    <a:pt x="29" y="543"/>
                  </a:lnTo>
                  <a:lnTo>
                    <a:pt x="37" y="562"/>
                  </a:lnTo>
                  <a:lnTo>
                    <a:pt x="50" y="581"/>
                  </a:lnTo>
                  <a:lnTo>
                    <a:pt x="66" y="597"/>
                  </a:lnTo>
                  <a:lnTo>
                    <a:pt x="85" y="609"/>
                  </a:lnTo>
                  <a:lnTo>
                    <a:pt x="108" y="619"/>
                  </a:lnTo>
                  <a:lnTo>
                    <a:pt x="133" y="625"/>
                  </a:lnTo>
                  <a:lnTo>
                    <a:pt x="160" y="628"/>
                  </a:lnTo>
                  <a:lnTo>
                    <a:pt x="166" y="628"/>
                  </a:lnTo>
                  <a:lnTo>
                    <a:pt x="174" y="628"/>
                  </a:lnTo>
                  <a:lnTo>
                    <a:pt x="191" y="648"/>
                  </a:lnTo>
                  <a:lnTo>
                    <a:pt x="212" y="667"/>
                  </a:lnTo>
                  <a:lnTo>
                    <a:pt x="234" y="683"/>
                  </a:lnTo>
                  <a:lnTo>
                    <a:pt x="259" y="698"/>
                  </a:lnTo>
                  <a:lnTo>
                    <a:pt x="286" y="707"/>
                  </a:lnTo>
                  <a:lnTo>
                    <a:pt x="315" y="716"/>
                  </a:lnTo>
                  <a:lnTo>
                    <a:pt x="344" y="721"/>
                  </a:lnTo>
                  <a:lnTo>
                    <a:pt x="376" y="722"/>
                  </a:lnTo>
                  <a:lnTo>
                    <a:pt x="407" y="721"/>
                  </a:lnTo>
                  <a:lnTo>
                    <a:pt x="438" y="715"/>
                  </a:lnTo>
                  <a:lnTo>
                    <a:pt x="467" y="706"/>
                  </a:lnTo>
                  <a:lnTo>
                    <a:pt x="494" y="695"/>
                  </a:lnTo>
                  <a:lnTo>
                    <a:pt x="508" y="711"/>
                  </a:lnTo>
                  <a:lnTo>
                    <a:pt x="527" y="726"/>
                  </a:lnTo>
                  <a:lnTo>
                    <a:pt x="546" y="738"/>
                  </a:lnTo>
                  <a:lnTo>
                    <a:pt x="567" y="748"/>
                  </a:lnTo>
                  <a:lnTo>
                    <a:pt x="589" y="757"/>
                  </a:lnTo>
                  <a:lnTo>
                    <a:pt x="612" y="763"/>
                  </a:lnTo>
                  <a:lnTo>
                    <a:pt x="637" y="767"/>
                  </a:lnTo>
                  <a:lnTo>
                    <a:pt x="662" y="768"/>
                  </a:lnTo>
                  <a:lnTo>
                    <a:pt x="695" y="765"/>
                  </a:lnTo>
                  <a:lnTo>
                    <a:pt x="726" y="759"/>
                  </a:lnTo>
                  <a:lnTo>
                    <a:pt x="755" y="749"/>
                  </a:lnTo>
                  <a:lnTo>
                    <a:pt x="782" y="736"/>
                  </a:lnTo>
                  <a:lnTo>
                    <a:pt x="807" y="719"/>
                  </a:lnTo>
                  <a:lnTo>
                    <a:pt x="826" y="699"/>
                  </a:lnTo>
                  <a:lnTo>
                    <a:pt x="843" y="677"/>
                  </a:lnTo>
                  <a:lnTo>
                    <a:pt x="855" y="652"/>
                  </a:lnTo>
                  <a:lnTo>
                    <a:pt x="878" y="661"/>
                  </a:lnTo>
                  <a:lnTo>
                    <a:pt x="901" y="668"/>
                  </a:lnTo>
                  <a:lnTo>
                    <a:pt x="923" y="673"/>
                  </a:lnTo>
                  <a:lnTo>
                    <a:pt x="948" y="674"/>
                  </a:lnTo>
                  <a:lnTo>
                    <a:pt x="967" y="673"/>
                  </a:lnTo>
                  <a:lnTo>
                    <a:pt x="984" y="672"/>
                  </a:lnTo>
                  <a:lnTo>
                    <a:pt x="1000" y="668"/>
                  </a:lnTo>
                  <a:lnTo>
                    <a:pt x="1015" y="663"/>
                  </a:lnTo>
                  <a:lnTo>
                    <a:pt x="1046" y="651"/>
                  </a:lnTo>
                  <a:lnTo>
                    <a:pt x="1071" y="634"/>
                  </a:lnTo>
                  <a:lnTo>
                    <a:pt x="1092" y="613"/>
                  </a:lnTo>
                  <a:lnTo>
                    <a:pt x="1108" y="589"/>
                  </a:lnTo>
                  <a:lnTo>
                    <a:pt x="1119" y="564"/>
                  </a:lnTo>
                  <a:lnTo>
                    <a:pt x="1123" y="535"/>
                  </a:lnTo>
                  <a:lnTo>
                    <a:pt x="1121" y="535"/>
                  </a:lnTo>
                  <a:lnTo>
                    <a:pt x="1139" y="533"/>
                  </a:lnTo>
                  <a:lnTo>
                    <a:pt x="1156" y="528"/>
                  </a:lnTo>
                  <a:lnTo>
                    <a:pt x="1191" y="516"/>
                  </a:lnTo>
                  <a:lnTo>
                    <a:pt x="1220" y="500"/>
                  </a:lnTo>
                  <a:lnTo>
                    <a:pt x="1247" y="480"/>
                  </a:lnTo>
                  <a:lnTo>
                    <a:pt x="1268" y="456"/>
                  </a:lnTo>
                  <a:lnTo>
                    <a:pt x="1285" y="431"/>
                  </a:lnTo>
                  <a:lnTo>
                    <a:pt x="1293" y="402"/>
                  </a:lnTo>
                  <a:lnTo>
                    <a:pt x="1297" y="372"/>
                  </a:lnTo>
                  <a:lnTo>
                    <a:pt x="1295" y="346"/>
                  </a:lnTo>
                  <a:lnTo>
                    <a:pt x="1285" y="320"/>
                  </a:lnTo>
                  <a:lnTo>
                    <a:pt x="1272" y="295"/>
                  </a:lnTo>
                  <a:lnTo>
                    <a:pt x="1253" y="272"/>
                  </a:lnTo>
                  <a:lnTo>
                    <a:pt x="1264" y="247"/>
                  </a:lnTo>
                  <a:lnTo>
                    <a:pt x="1266" y="221"/>
                  </a:lnTo>
                  <a:lnTo>
                    <a:pt x="1264" y="199"/>
                  </a:lnTo>
                  <a:lnTo>
                    <a:pt x="1258" y="180"/>
                  </a:lnTo>
                  <a:lnTo>
                    <a:pt x="1247" y="160"/>
                  </a:lnTo>
                  <a:lnTo>
                    <a:pt x="1233" y="143"/>
                  </a:lnTo>
                  <a:lnTo>
                    <a:pt x="1216" y="128"/>
                  </a:lnTo>
                  <a:lnTo>
                    <a:pt x="1195" y="114"/>
                  </a:lnTo>
                  <a:lnTo>
                    <a:pt x="1172" y="105"/>
                  </a:lnTo>
                  <a:lnTo>
                    <a:pt x="1148" y="97"/>
                  </a:lnTo>
                  <a:lnTo>
                    <a:pt x="1150" y="96"/>
                  </a:lnTo>
                  <a:lnTo>
                    <a:pt x="1141" y="76"/>
                  </a:lnTo>
                  <a:lnTo>
                    <a:pt x="1131" y="58"/>
                  </a:lnTo>
                  <a:lnTo>
                    <a:pt x="1116" y="42"/>
                  </a:lnTo>
                  <a:lnTo>
                    <a:pt x="1100" y="27"/>
                  </a:lnTo>
                  <a:lnTo>
                    <a:pt x="1079" y="16"/>
                  </a:lnTo>
                  <a:lnTo>
                    <a:pt x="1056" y="7"/>
                  </a:lnTo>
                  <a:lnTo>
                    <a:pt x="1031" y="2"/>
                  </a:lnTo>
                  <a:lnTo>
                    <a:pt x="1004" y="0"/>
                  </a:lnTo>
                  <a:lnTo>
                    <a:pt x="990" y="1"/>
                  </a:lnTo>
                  <a:lnTo>
                    <a:pt x="973" y="2"/>
                  </a:lnTo>
                  <a:lnTo>
                    <a:pt x="959" y="6"/>
                  </a:lnTo>
                  <a:lnTo>
                    <a:pt x="944" y="11"/>
                  </a:lnTo>
                  <a:lnTo>
                    <a:pt x="917" y="23"/>
                  </a:lnTo>
                  <a:lnTo>
                    <a:pt x="894" y="41"/>
                  </a:lnTo>
                  <a:lnTo>
                    <a:pt x="894" y="42"/>
                  </a:lnTo>
                  <a:lnTo>
                    <a:pt x="874" y="23"/>
                  </a:lnTo>
                  <a:lnTo>
                    <a:pt x="861" y="17"/>
                  </a:lnTo>
                  <a:lnTo>
                    <a:pt x="849" y="11"/>
                  </a:lnTo>
                  <a:lnTo>
                    <a:pt x="834" y="6"/>
                  </a:lnTo>
                  <a:lnTo>
                    <a:pt x="820" y="2"/>
                  </a:lnTo>
                  <a:lnTo>
                    <a:pt x="805" y="1"/>
                  </a:lnTo>
                  <a:lnTo>
                    <a:pt x="791" y="0"/>
                  </a:lnTo>
                  <a:lnTo>
                    <a:pt x="772" y="1"/>
                  </a:lnTo>
                  <a:lnTo>
                    <a:pt x="755" y="4"/>
                  </a:lnTo>
                  <a:lnTo>
                    <a:pt x="737" y="10"/>
                  </a:lnTo>
                  <a:lnTo>
                    <a:pt x="722" y="16"/>
                  </a:lnTo>
                  <a:lnTo>
                    <a:pt x="708" y="25"/>
                  </a:lnTo>
                  <a:lnTo>
                    <a:pt x="693" y="34"/>
                  </a:lnTo>
                  <a:lnTo>
                    <a:pt x="683" y="46"/>
                  </a:lnTo>
                  <a:lnTo>
                    <a:pt x="672" y="58"/>
                  </a:lnTo>
                  <a:lnTo>
                    <a:pt x="674" y="60"/>
                  </a:lnTo>
                  <a:lnTo>
                    <a:pt x="650" y="44"/>
                  </a:lnTo>
                  <a:lnTo>
                    <a:pt x="623" y="33"/>
                  </a:lnTo>
                  <a:lnTo>
                    <a:pt x="591" y="26"/>
                  </a:lnTo>
                  <a:lnTo>
                    <a:pt x="560" y="23"/>
                  </a:lnTo>
                  <a:lnTo>
                    <a:pt x="540" y="25"/>
                  </a:lnTo>
                  <a:lnTo>
                    <a:pt x="519" y="28"/>
                  </a:lnTo>
                  <a:lnTo>
                    <a:pt x="498" y="34"/>
                  </a:lnTo>
                  <a:lnTo>
                    <a:pt x="479" y="42"/>
                  </a:lnTo>
                  <a:lnTo>
                    <a:pt x="461" y="52"/>
                  </a:lnTo>
                  <a:lnTo>
                    <a:pt x="446" y="64"/>
                  </a:lnTo>
                  <a:lnTo>
                    <a:pt x="432" y="78"/>
                  </a:lnTo>
                  <a:lnTo>
                    <a:pt x="419" y="92"/>
                  </a:lnTo>
                  <a:lnTo>
                    <a:pt x="419" y="94"/>
                  </a:lnTo>
                  <a:lnTo>
                    <a:pt x="394" y="84"/>
                  </a:lnTo>
                  <a:lnTo>
                    <a:pt x="369" y="76"/>
                  </a:lnTo>
                  <a:lnTo>
                    <a:pt x="344" y="71"/>
                  </a:lnTo>
                  <a:lnTo>
                    <a:pt x="318" y="70"/>
                  </a:lnTo>
                  <a:lnTo>
                    <a:pt x="297" y="71"/>
                  </a:lnTo>
                  <a:lnTo>
                    <a:pt x="276" y="74"/>
                  </a:lnTo>
                  <a:lnTo>
                    <a:pt x="257" y="78"/>
                  </a:lnTo>
                  <a:lnTo>
                    <a:pt x="239" y="82"/>
                  </a:lnTo>
                  <a:lnTo>
                    <a:pt x="220" y="90"/>
                  </a:lnTo>
                  <a:lnTo>
                    <a:pt x="203" y="98"/>
                  </a:lnTo>
                  <a:lnTo>
                    <a:pt x="174" y="118"/>
                  </a:lnTo>
                  <a:lnTo>
                    <a:pt x="149" y="141"/>
                  </a:lnTo>
                  <a:lnTo>
                    <a:pt x="131" y="170"/>
                  </a:lnTo>
                  <a:lnTo>
                    <a:pt x="118" y="199"/>
                  </a:lnTo>
                  <a:lnTo>
                    <a:pt x="116" y="217"/>
                  </a:lnTo>
                  <a:lnTo>
                    <a:pt x="114" y="233"/>
                  </a:lnTo>
                  <a:lnTo>
                    <a:pt x="114" y="245"/>
                  </a:lnTo>
                  <a:lnTo>
                    <a:pt x="116" y="256"/>
                  </a:lnTo>
                  <a:lnTo>
                    <a:pt x="116" y="255"/>
                  </a:lnTo>
                </a:path>
              </a:pathLst>
            </a:custGeom>
            <a:solidFill>
              <a:srgbClr val="FFBE7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Rectangle 19">
              <a:extLst>
                <a:ext uri="{FF2B5EF4-FFF2-40B4-BE49-F238E27FC236}">
                  <a16:creationId xmlns:a16="http://schemas.microsoft.com/office/drawing/2014/main" id="{2060DB09-0CC5-F841-B57A-A9A7B4F62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3595"/>
              <a:ext cx="766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You enjoy composing</a:t>
              </a:r>
            </a:p>
          </p:txBody>
        </p:sp>
      </p:grpSp>
      <p:grpSp>
        <p:nvGrpSpPr>
          <p:cNvPr id="6152" name="Group 23">
            <a:extLst>
              <a:ext uri="{FF2B5EF4-FFF2-40B4-BE49-F238E27FC236}">
                <a16:creationId xmlns:a16="http://schemas.microsoft.com/office/drawing/2014/main" id="{41000B7C-6011-A84B-AF67-87538E9EB0F7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3284538"/>
            <a:ext cx="1828800" cy="1449387"/>
            <a:chOff x="1776" y="2304"/>
            <a:chExt cx="1152" cy="913"/>
          </a:xfrm>
        </p:grpSpPr>
        <p:sp>
          <p:nvSpPr>
            <p:cNvPr id="3093" name="Freeform 21">
              <a:extLst>
                <a:ext uri="{FF2B5EF4-FFF2-40B4-BE49-F238E27FC236}">
                  <a16:creationId xmlns:a16="http://schemas.microsoft.com/office/drawing/2014/main" id="{3CBC37AD-1695-5446-94E7-69EF695A2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2304"/>
              <a:ext cx="1152" cy="913"/>
            </a:xfrm>
            <a:custGeom>
              <a:avLst/>
              <a:gdLst>
                <a:gd name="T0" fmla="*/ 63 w 1152"/>
                <a:gd name="T1" fmla="*/ 316 h 913"/>
                <a:gd name="T2" fmla="*/ 17 w 1152"/>
                <a:gd name="T3" fmla="*/ 362 h 913"/>
                <a:gd name="T4" fmla="*/ 0 w 1152"/>
                <a:gd name="T5" fmla="*/ 428 h 913"/>
                <a:gd name="T6" fmla="*/ 9 w 1152"/>
                <a:gd name="T7" fmla="*/ 476 h 913"/>
                <a:gd name="T8" fmla="*/ 44 w 1152"/>
                <a:gd name="T9" fmla="*/ 527 h 913"/>
                <a:gd name="T10" fmla="*/ 44 w 1152"/>
                <a:gd name="T11" fmla="*/ 554 h 913"/>
                <a:gd name="T12" fmla="*/ 26 w 1152"/>
                <a:gd name="T13" fmla="*/ 619 h 913"/>
                <a:gd name="T14" fmla="*/ 46 w 1152"/>
                <a:gd name="T15" fmla="*/ 689 h 913"/>
                <a:gd name="T16" fmla="*/ 96 w 1152"/>
                <a:gd name="T17" fmla="*/ 735 h 913"/>
                <a:gd name="T18" fmla="*/ 149 w 1152"/>
                <a:gd name="T19" fmla="*/ 745 h 913"/>
                <a:gd name="T20" fmla="*/ 170 w 1152"/>
                <a:gd name="T21" fmla="*/ 770 h 913"/>
                <a:gd name="T22" fmla="*/ 231 w 1152"/>
                <a:gd name="T23" fmla="*/ 827 h 913"/>
                <a:gd name="T24" fmla="*/ 306 w 1152"/>
                <a:gd name="T25" fmla="*/ 856 h 913"/>
                <a:gd name="T26" fmla="*/ 389 w 1152"/>
                <a:gd name="T27" fmla="*/ 849 h 913"/>
                <a:gd name="T28" fmla="*/ 452 w 1152"/>
                <a:gd name="T29" fmla="*/ 844 h 913"/>
                <a:gd name="T30" fmla="*/ 504 w 1152"/>
                <a:gd name="T31" fmla="*/ 888 h 913"/>
                <a:gd name="T32" fmla="*/ 566 w 1152"/>
                <a:gd name="T33" fmla="*/ 910 h 913"/>
                <a:gd name="T34" fmla="*/ 646 w 1152"/>
                <a:gd name="T35" fmla="*/ 901 h 913"/>
                <a:gd name="T36" fmla="*/ 718 w 1152"/>
                <a:gd name="T37" fmla="*/ 853 h 913"/>
                <a:gd name="T38" fmla="*/ 762 w 1152"/>
                <a:gd name="T39" fmla="*/ 774 h 913"/>
                <a:gd name="T40" fmla="*/ 801 w 1152"/>
                <a:gd name="T41" fmla="*/ 793 h 913"/>
                <a:gd name="T42" fmla="*/ 858 w 1152"/>
                <a:gd name="T43" fmla="*/ 799 h 913"/>
                <a:gd name="T44" fmla="*/ 902 w 1152"/>
                <a:gd name="T45" fmla="*/ 787 h 913"/>
                <a:gd name="T46" fmla="*/ 970 w 1152"/>
                <a:gd name="T47" fmla="*/ 727 h 913"/>
                <a:gd name="T48" fmla="*/ 996 w 1152"/>
                <a:gd name="T49" fmla="*/ 635 h 913"/>
                <a:gd name="T50" fmla="*/ 1059 w 1152"/>
                <a:gd name="T51" fmla="*/ 612 h 913"/>
                <a:gd name="T52" fmla="*/ 1125 w 1152"/>
                <a:gd name="T53" fmla="*/ 542 h 913"/>
                <a:gd name="T54" fmla="*/ 1151 w 1152"/>
                <a:gd name="T55" fmla="*/ 443 h 913"/>
                <a:gd name="T56" fmla="*/ 1131 w 1152"/>
                <a:gd name="T57" fmla="*/ 351 h 913"/>
                <a:gd name="T58" fmla="*/ 1123 w 1152"/>
                <a:gd name="T59" fmla="*/ 294 h 913"/>
                <a:gd name="T60" fmla="*/ 1118 w 1152"/>
                <a:gd name="T61" fmla="*/ 213 h 913"/>
                <a:gd name="T62" fmla="*/ 1081 w 1152"/>
                <a:gd name="T63" fmla="*/ 152 h 913"/>
                <a:gd name="T64" fmla="*/ 1020 w 1152"/>
                <a:gd name="T65" fmla="*/ 115 h 913"/>
                <a:gd name="T66" fmla="*/ 993 w 1152"/>
                <a:gd name="T67" fmla="*/ 50 h 913"/>
                <a:gd name="T68" fmla="*/ 939 w 1152"/>
                <a:gd name="T69" fmla="*/ 9 h 913"/>
                <a:gd name="T70" fmla="*/ 880 w 1152"/>
                <a:gd name="T71" fmla="*/ 1 h 913"/>
                <a:gd name="T72" fmla="*/ 839 w 1152"/>
                <a:gd name="T73" fmla="*/ 13 h 913"/>
                <a:gd name="T74" fmla="*/ 795 w 1152"/>
                <a:gd name="T75" fmla="*/ 50 h 913"/>
                <a:gd name="T76" fmla="*/ 755 w 1152"/>
                <a:gd name="T77" fmla="*/ 13 h 913"/>
                <a:gd name="T78" fmla="*/ 716 w 1152"/>
                <a:gd name="T79" fmla="*/ 1 h 913"/>
                <a:gd name="T80" fmla="*/ 672 w 1152"/>
                <a:gd name="T81" fmla="*/ 4 h 913"/>
                <a:gd name="T82" fmla="*/ 629 w 1152"/>
                <a:gd name="T83" fmla="*/ 28 h 913"/>
                <a:gd name="T84" fmla="*/ 598 w 1152"/>
                <a:gd name="T85" fmla="*/ 69 h 913"/>
                <a:gd name="T86" fmla="*/ 553 w 1152"/>
                <a:gd name="T87" fmla="*/ 38 h 913"/>
                <a:gd name="T88" fmla="*/ 498 w 1152"/>
                <a:gd name="T89" fmla="*/ 26 h 913"/>
                <a:gd name="T90" fmla="*/ 443 w 1152"/>
                <a:gd name="T91" fmla="*/ 39 h 913"/>
                <a:gd name="T92" fmla="*/ 397 w 1152"/>
                <a:gd name="T93" fmla="*/ 75 h 913"/>
                <a:gd name="T94" fmla="*/ 351 w 1152"/>
                <a:gd name="T95" fmla="*/ 98 h 913"/>
                <a:gd name="T96" fmla="*/ 282 w 1152"/>
                <a:gd name="T97" fmla="*/ 83 h 913"/>
                <a:gd name="T98" fmla="*/ 229 w 1152"/>
                <a:gd name="T99" fmla="*/ 92 h 913"/>
                <a:gd name="T100" fmla="*/ 181 w 1152"/>
                <a:gd name="T101" fmla="*/ 117 h 913"/>
                <a:gd name="T102" fmla="*/ 116 w 1152"/>
                <a:gd name="T103" fmla="*/ 202 h 913"/>
                <a:gd name="T104" fmla="*/ 101 w 1152"/>
                <a:gd name="T105" fmla="*/ 278 h 9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2"/>
                <a:gd name="T160" fmla="*/ 0 h 913"/>
                <a:gd name="T161" fmla="*/ 1152 w 1152"/>
                <a:gd name="T162" fmla="*/ 913 h 9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2" h="913">
                  <a:moveTo>
                    <a:pt x="103" y="302"/>
                  </a:moveTo>
                  <a:lnTo>
                    <a:pt x="81" y="307"/>
                  </a:lnTo>
                  <a:lnTo>
                    <a:pt x="63" y="316"/>
                  </a:lnTo>
                  <a:lnTo>
                    <a:pt x="44" y="329"/>
                  </a:lnTo>
                  <a:lnTo>
                    <a:pt x="30" y="343"/>
                  </a:lnTo>
                  <a:lnTo>
                    <a:pt x="17" y="362"/>
                  </a:lnTo>
                  <a:lnTo>
                    <a:pt x="7" y="383"/>
                  </a:lnTo>
                  <a:lnTo>
                    <a:pt x="2" y="405"/>
                  </a:lnTo>
                  <a:lnTo>
                    <a:pt x="0" y="428"/>
                  </a:lnTo>
                  <a:lnTo>
                    <a:pt x="2" y="444"/>
                  </a:lnTo>
                  <a:lnTo>
                    <a:pt x="4" y="462"/>
                  </a:lnTo>
                  <a:lnTo>
                    <a:pt x="9" y="476"/>
                  </a:lnTo>
                  <a:lnTo>
                    <a:pt x="15" y="491"/>
                  </a:lnTo>
                  <a:lnTo>
                    <a:pt x="33" y="517"/>
                  </a:lnTo>
                  <a:lnTo>
                    <a:pt x="44" y="527"/>
                  </a:lnTo>
                  <a:lnTo>
                    <a:pt x="57" y="536"/>
                  </a:lnTo>
                  <a:lnTo>
                    <a:pt x="57" y="535"/>
                  </a:lnTo>
                  <a:lnTo>
                    <a:pt x="44" y="554"/>
                  </a:lnTo>
                  <a:lnTo>
                    <a:pt x="33" y="574"/>
                  </a:lnTo>
                  <a:lnTo>
                    <a:pt x="28" y="596"/>
                  </a:lnTo>
                  <a:lnTo>
                    <a:pt x="26" y="619"/>
                  </a:lnTo>
                  <a:lnTo>
                    <a:pt x="28" y="646"/>
                  </a:lnTo>
                  <a:lnTo>
                    <a:pt x="35" y="669"/>
                  </a:lnTo>
                  <a:lnTo>
                    <a:pt x="46" y="689"/>
                  </a:lnTo>
                  <a:lnTo>
                    <a:pt x="59" y="708"/>
                  </a:lnTo>
                  <a:lnTo>
                    <a:pt x="77" y="723"/>
                  </a:lnTo>
                  <a:lnTo>
                    <a:pt x="96" y="735"/>
                  </a:lnTo>
                  <a:lnTo>
                    <a:pt x="118" y="742"/>
                  </a:lnTo>
                  <a:lnTo>
                    <a:pt x="142" y="745"/>
                  </a:lnTo>
                  <a:lnTo>
                    <a:pt x="149" y="745"/>
                  </a:lnTo>
                  <a:lnTo>
                    <a:pt x="155" y="744"/>
                  </a:lnTo>
                  <a:lnTo>
                    <a:pt x="155" y="745"/>
                  </a:lnTo>
                  <a:lnTo>
                    <a:pt x="170" y="770"/>
                  </a:lnTo>
                  <a:lnTo>
                    <a:pt x="188" y="792"/>
                  </a:lnTo>
                  <a:lnTo>
                    <a:pt x="208" y="811"/>
                  </a:lnTo>
                  <a:lnTo>
                    <a:pt x="231" y="827"/>
                  </a:lnTo>
                  <a:lnTo>
                    <a:pt x="255" y="840"/>
                  </a:lnTo>
                  <a:lnTo>
                    <a:pt x="279" y="850"/>
                  </a:lnTo>
                  <a:lnTo>
                    <a:pt x="306" y="856"/>
                  </a:lnTo>
                  <a:lnTo>
                    <a:pt x="334" y="857"/>
                  </a:lnTo>
                  <a:lnTo>
                    <a:pt x="362" y="856"/>
                  </a:lnTo>
                  <a:lnTo>
                    <a:pt x="389" y="849"/>
                  </a:lnTo>
                  <a:lnTo>
                    <a:pt x="415" y="838"/>
                  </a:lnTo>
                  <a:lnTo>
                    <a:pt x="439" y="825"/>
                  </a:lnTo>
                  <a:lnTo>
                    <a:pt x="452" y="844"/>
                  </a:lnTo>
                  <a:lnTo>
                    <a:pt x="469" y="862"/>
                  </a:lnTo>
                  <a:lnTo>
                    <a:pt x="485" y="876"/>
                  </a:lnTo>
                  <a:lnTo>
                    <a:pt x="504" y="888"/>
                  </a:lnTo>
                  <a:lnTo>
                    <a:pt x="524" y="898"/>
                  </a:lnTo>
                  <a:lnTo>
                    <a:pt x="544" y="906"/>
                  </a:lnTo>
                  <a:lnTo>
                    <a:pt x="566" y="910"/>
                  </a:lnTo>
                  <a:lnTo>
                    <a:pt x="588" y="912"/>
                  </a:lnTo>
                  <a:lnTo>
                    <a:pt x="618" y="909"/>
                  </a:lnTo>
                  <a:lnTo>
                    <a:pt x="646" y="901"/>
                  </a:lnTo>
                  <a:lnTo>
                    <a:pt x="672" y="890"/>
                  </a:lnTo>
                  <a:lnTo>
                    <a:pt x="695" y="874"/>
                  </a:lnTo>
                  <a:lnTo>
                    <a:pt x="718" y="853"/>
                  </a:lnTo>
                  <a:lnTo>
                    <a:pt x="736" y="830"/>
                  </a:lnTo>
                  <a:lnTo>
                    <a:pt x="751" y="803"/>
                  </a:lnTo>
                  <a:lnTo>
                    <a:pt x="762" y="774"/>
                  </a:lnTo>
                  <a:lnTo>
                    <a:pt x="762" y="776"/>
                  </a:lnTo>
                  <a:lnTo>
                    <a:pt x="780" y="786"/>
                  </a:lnTo>
                  <a:lnTo>
                    <a:pt x="801" y="793"/>
                  </a:lnTo>
                  <a:lnTo>
                    <a:pt x="821" y="799"/>
                  </a:lnTo>
                  <a:lnTo>
                    <a:pt x="843" y="801"/>
                  </a:lnTo>
                  <a:lnTo>
                    <a:pt x="858" y="799"/>
                  </a:lnTo>
                  <a:lnTo>
                    <a:pt x="874" y="798"/>
                  </a:lnTo>
                  <a:lnTo>
                    <a:pt x="887" y="793"/>
                  </a:lnTo>
                  <a:lnTo>
                    <a:pt x="902" y="787"/>
                  </a:lnTo>
                  <a:lnTo>
                    <a:pt x="928" y="773"/>
                  </a:lnTo>
                  <a:lnTo>
                    <a:pt x="950" y="752"/>
                  </a:lnTo>
                  <a:lnTo>
                    <a:pt x="970" y="727"/>
                  </a:lnTo>
                  <a:lnTo>
                    <a:pt x="983" y="700"/>
                  </a:lnTo>
                  <a:lnTo>
                    <a:pt x="993" y="669"/>
                  </a:lnTo>
                  <a:lnTo>
                    <a:pt x="996" y="635"/>
                  </a:lnTo>
                  <a:lnTo>
                    <a:pt x="1013" y="633"/>
                  </a:lnTo>
                  <a:lnTo>
                    <a:pt x="1029" y="627"/>
                  </a:lnTo>
                  <a:lnTo>
                    <a:pt x="1059" y="612"/>
                  </a:lnTo>
                  <a:lnTo>
                    <a:pt x="1085" y="593"/>
                  </a:lnTo>
                  <a:lnTo>
                    <a:pt x="1107" y="570"/>
                  </a:lnTo>
                  <a:lnTo>
                    <a:pt x="1125" y="542"/>
                  </a:lnTo>
                  <a:lnTo>
                    <a:pt x="1140" y="511"/>
                  </a:lnTo>
                  <a:lnTo>
                    <a:pt x="1147" y="478"/>
                  </a:lnTo>
                  <a:lnTo>
                    <a:pt x="1151" y="443"/>
                  </a:lnTo>
                  <a:lnTo>
                    <a:pt x="1149" y="410"/>
                  </a:lnTo>
                  <a:lnTo>
                    <a:pt x="1142" y="380"/>
                  </a:lnTo>
                  <a:lnTo>
                    <a:pt x="1131" y="351"/>
                  </a:lnTo>
                  <a:lnTo>
                    <a:pt x="1114" y="324"/>
                  </a:lnTo>
                  <a:lnTo>
                    <a:pt x="1114" y="323"/>
                  </a:lnTo>
                  <a:lnTo>
                    <a:pt x="1123" y="294"/>
                  </a:lnTo>
                  <a:lnTo>
                    <a:pt x="1125" y="263"/>
                  </a:lnTo>
                  <a:lnTo>
                    <a:pt x="1123" y="238"/>
                  </a:lnTo>
                  <a:lnTo>
                    <a:pt x="1118" y="213"/>
                  </a:lnTo>
                  <a:lnTo>
                    <a:pt x="1109" y="191"/>
                  </a:lnTo>
                  <a:lnTo>
                    <a:pt x="1096" y="169"/>
                  </a:lnTo>
                  <a:lnTo>
                    <a:pt x="1081" y="152"/>
                  </a:lnTo>
                  <a:lnTo>
                    <a:pt x="1063" y="136"/>
                  </a:lnTo>
                  <a:lnTo>
                    <a:pt x="1042" y="124"/>
                  </a:lnTo>
                  <a:lnTo>
                    <a:pt x="1020" y="115"/>
                  </a:lnTo>
                  <a:lnTo>
                    <a:pt x="1015" y="91"/>
                  </a:lnTo>
                  <a:lnTo>
                    <a:pt x="1005" y="69"/>
                  </a:lnTo>
                  <a:lnTo>
                    <a:pt x="993" y="50"/>
                  </a:lnTo>
                  <a:lnTo>
                    <a:pt x="976" y="32"/>
                  </a:lnTo>
                  <a:lnTo>
                    <a:pt x="957" y="19"/>
                  </a:lnTo>
                  <a:lnTo>
                    <a:pt x="939" y="9"/>
                  </a:lnTo>
                  <a:lnTo>
                    <a:pt x="917" y="3"/>
                  </a:lnTo>
                  <a:lnTo>
                    <a:pt x="895" y="0"/>
                  </a:lnTo>
                  <a:lnTo>
                    <a:pt x="880" y="1"/>
                  </a:lnTo>
                  <a:lnTo>
                    <a:pt x="867" y="3"/>
                  </a:lnTo>
                  <a:lnTo>
                    <a:pt x="852" y="7"/>
                  </a:lnTo>
                  <a:lnTo>
                    <a:pt x="839" y="13"/>
                  </a:lnTo>
                  <a:lnTo>
                    <a:pt x="826" y="20"/>
                  </a:lnTo>
                  <a:lnTo>
                    <a:pt x="815" y="28"/>
                  </a:lnTo>
                  <a:lnTo>
                    <a:pt x="795" y="50"/>
                  </a:lnTo>
                  <a:lnTo>
                    <a:pt x="777" y="28"/>
                  </a:lnTo>
                  <a:lnTo>
                    <a:pt x="766" y="20"/>
                  </a:lnTo>
                  <a:lnTo>
                    <a:pt x="755" y="13"/>
                  </a:lnTo>
                  <a:lnTo>
                    <a:pt x="742" y="7"/>
                  </a:lnTo>
                  <a:lnTo>
                    <a:pt x="731" y="3"/>
                  </a:lnTo>
                  <a:lnTo>
                    <a:pt x="716" y="1"/>
                  </a:lnTo>
                  <a:lnTo>
                    <a:pt x="703" y="0"/>
                  </a:lnTo>
                  <a:lnTo>
                    <a:pt x="686" y="1"/>
                  </a:lnTo>
                  <a:lnTo>
                    <a:pt x="672" y="4"/>
                  </a:lnTo>
                  <a:lnTo>
                    <a:pt x="655" y="10"/>
                  </a:lnTo>
                  <a:lnTo>
                    <a:pt x="642" y="19"/>
                  </a:lnTo>
                  <a:lnTo>
                    <a:pt x="629" y="28"/>
                  </a:lnTo>
                  <a:lnTo>
                    <a:pt x="616" y="39"/>
                  </a:lnTo>
                  <a:lnTo>
                    <a:pt x="607" y="54"/>
                  </a:lnTo>
                  <a:lnTo>
                    <a:pt x="598" y="69"/>
                  </a:lnTo>
                  <a:lnTo>
                    <a:pt x="600" y="72"/>
                  </a:lnTo>
                  <a:lnTo>
                    <a:pt x="577" y="53"/>
                  </a:lnTo>
                  <a:lnTo>
                    <a:pt x="553" y="38"/>
                  </a:lnTo>
                  <a:lnTo>
                    <a:pt x="526" y="29"/>
                  </a:lnTo>
                  <a:lnTo>
                    <a:pt x="513" y="28"/>
                  </a:lnTo>
                  <a:lnTo>
                    <a:pt x="498" y="26"/>
                  </a:lnTo>
                  <a:lnTo>
                    <a:pt x="480" y="28"/>
                  </a:lnTo>
                  <a:lnTo>
                    <a:pt x="461" y="32"/>
                  </a:lnTo>
                  <a:lnTo>
                    <a:pt x="443" y="39"/>
                  </a:lnTo>
                  <a:lnTo>
                    <a:pt x="426" y="48"/>
                  </a:lnTo>
                  <a:lnTo>
                    <a:pt x="410" y="61"/>
                  </a:lnTo>
                  <a:lnTo>
                    <a:pt x="397" y="75"/>
                  </a:lnTo>
                  <a:lnTo>
                    <a:pt x="384" y="92"/>
                  </a:lnTo>
                  <a:lnTo>
                    <a:pt x="373" y="110"/>
                  </a:lnTo>
                  <a:lnTo>
                    <a:pt x="351" y="98"/>
                  </a:lnTo>
                  <a:lnTo>
                    <a:pt x="328" y="91"/>
                  </a:lnTo>
                  <a:lnTo>
                    <a:pt x="306" y="85"/>
                  </a:lnTo>
                  <a:lnTo>
                    <a:pt x="282" y="83"/>
                  </a:lnTo>
                  <a:lnTo>
                    <a:pt x="264" y="85"/>
                  </a:lnTo>
                  <a:lnTo>
                    <a:pt x="245" y="88"/>
                  </a:lnTo>
                  <a:lnTo>
                    <a:pt x="229" y="92"/>
                  </a:lnTo>
                  <a:lnTo>
                    <a:pt x="212" y="98"/>
                  </a:lnTo>
                  <a:lnTo>
                    <a:pt x="196" y="107"/>
                  </a:lnTo>
                  <a:lnTo>
                    <a:pt x="181" y="117"/>
                  </a:lnTo>
                  <a:lnTo>
                    <a:pt x="155" y="140"/>
                  </a:lnTo>
                  <a:lnTo>
                    <a:pt x="133" y="168"/>
                  </a:lnTo>
                  <a:lnTo>
                    <a:pt x="116" y="202"/>
                  </a:lnTo>
                  <a:lnTo>
                    <a:pt x="105" y="238"/>
                  </a:lnTo>
                  <a:lnTo>
                    <a:pt x="103" y="257"/>
                  </a:lnTo>
                  <a:lnTo>
                    <a:pt x="101" y="278"/>
                  </a:lnTo>
                  <a:lnTo>
                    <a:pt x="103" y="291"/>
                  </a:lnTo>
                  <a:lnTo>
                    <a:pt x="103" y="302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Rectangle 22">
              <a:extLst>
                <a:ext uri="{FF2B5EF4-FFF2-40B4-BE49-F238E27FC236}">
                  <a16:creationId xmlns:a16="http://schemas.microsoft.com/office/drawing/2014/main" id="{D2364F73-4316-BB4F-8FC1-3223895D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2465"/>
              <a:ext cx="672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You enjoy listening to music</a:t>
              </a:r>
            </a:p>
          </p:txBody>
        </p:sp>
      </p:grpSp>
      <p:grpSp>
        <p:nvGrpSpPr>
          <p:cNvPr id="6153" name="Group 26">
            <a:extLst>
              <a:ext uri="{FF2B5EF4-FFF2-40B4-BE49-F238E27FC236}">
                <a16:creationId xmlns:a16="http://schemas.microsoft.com/office/drawing/2014/main" id="{3186A014-B361-1F4E-9A0C-29D04522BC63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4508500"/>
            <a:ext cx="2916237" cy="1871663"/>
            <a:chOff x="3552" y="3072"/>
            <a:chExt cx="2066" cy="1152"/>
          </a:xfrm>
        </p:grpSpPr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7C447E32-749B-834C-BBBD-AEBF9E838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072"/>
              <a:ext cx="2066" cy="1152"/>
            </a:xfrm>
            <a:custGeom>
              <a:avLst/>
              <a:gdLst>
                <a:gd name="T0" fmla="*/ 112 w 2066"/>
                <a:gd name="T1" fmla="*/ 400 h 1152"/>
                <a:gd name="T2" fmla="*/ 30 w 2066"/>
                <a:gd name="T3" fmla="*/ 458 h 1152"/>
                <a:gd name="T4" fmla="*/ 0 w 2066"/>
                <a:gd name="T5" fmla="*/ 541 h 1152"/>
                <a:gd name="T6" fmla="*/ 17 w 2066"/>
                <a:gd name="T7" fmla="*/ 601 h 1152"/>
                <a:gd name="T8" fmla="*/ 79 w 2066"/>
                <a:gd name="T9" fmla="*/ 666 h 1152"/>
                <a:gd name="T10" fmla="*/ 79 w 2066"/>
                <a:gd name="T11" fmla="*/ 699 h 1152"/>
                <a:gd name="T12" fmla="*/ 46 w 2066"/>
                <a:gd name="T13" fmla="*/ 782 h 1152"/>
                <a:gd name="T14" fmla="*/ 83 w 2066"/>
                <a:gd name="T15" fmla="*/ 871 h 1152"/>
                <a:gd name="T16" fmla="*/ 172 w 2066"/>
                <a:gd name="T17" fmla="*/ 928 h 1152"/>
                <a:gd name="T18" fmla="*/ 268 w 2066"/>
                <a:gd name="T19" fmla="*/ 941 h 1152"/>
                <a:gd name="T20" fmla="*/ 337 w 2066"/>
                <a:gd name="T21" fmla="*/ 1000 h 1152"/>
                <a:gd name="T22" fmla="*/ 456 w 2066"/>
                <a:gd name="T23" fmla="*/ 1061 h 1152"/>
                <a:gd name="T24" fmla="*/ 598 w 2066"/>
                <a:gd name="T25" fmla="*/ 1083 h 1152"/>
                <a:gd name="T26" fmla="*/ 743 w 2066"/>
                <a:gd name="T27" fmla="*/ 1059 h 1152"/>
                <a:gd name="T28" fmla="*/ 839 w 2066"/>
                <a:gd name="T29" fmla="*/ 1088 h 1152"/>
                <a:gd name="T30" fmla="*/ 938 w 2066"/>
                <a:gd name="T31" fmla="*/ 1135 h 1152"/>
                <a:gd name="T32" fmla="*/ 1054 w 2066"/>
                <a:gd name="T33" fmla="*/ 1151 h 1152"/>
                <a:gd name="T34" fmla="*/ 1203 w 2066"/>
                <a:gd name="T35" fmla="*/ 1123 h 1152"/>
                <a:gd name="T36" fmla="*/ 1318 w 2066"/>
                <a:gd name="T37" fmla="*/ 1048 h 1152"/>
                <a:gd name="T38" fmla="*/ 1365 w 2066"/>
                <a:gd name="T39" fmla="*/ 980 h 1152"/>
                <a:gd name="T40" fmla="*/ 1470 w 2066"/>
                <a:gd name="T41" fmla="*/ 1007 h 1152"/>
                <a:gd name="T42" fmla="*/ 1566 w 2066"/>
                <a:gd name="T43" fmla="*/ 1005 h 1152"/>
                <a:gd name="T44" fmla="*/ 1665 w 2066"/>
                <a:gd name="T45" fmla="*/ 974 h 1152"/>
                <a:gd name="T46" fmla="*/ 1764 w 2066"/>
                <a:gd name="T47" fmla="*/ 884 h 1152"/>
                <a:gd name="T48" fmla="*/ 1817 w 2066"/>
                <a:gd name="T49" fmla="*/ 799 h 1152"/>
                <a:gd name="T50" fmla="*/ 1896 w 2066"/>
                <a:gd name="T51" fmla="*/ 775 h 1152"/>
                <a:gd name="T52" fmla="*/ 2019 w 2066"/>
                <a:gd name="T53" fmla="*/ 684 h 1152"/>
                <a:gd name="T54" fmla="*/ 2065 w 2066"/>
                <a:gd name="T55" fmla="*/ 559 h 1152"/>
                <a:gd name="T56" fmla="*/ 2025 w 2066"/>
                <a:gd name="T57" fmla="*/ 443 h 1152"/>
                <a:gd name="T58" fmla="*/ 2015 w 2066"/>
                <a:gd name="T59" fmla="*/ 332 h 1152"/>
                <a:gd name="T60" fmla="*/ 1986 w 2066"/>
                <a:gd name="T61" fmla="*/ 242 h 1152"/>
                <a:gd name="T62" fmla="*/ 1906 w 2066"/>
                <a:gd name="T63" fmla="*/ 172 h 1152"/>
                <a:gd name="T64" fmla="*/ 1821 w 2066"/>
                <a:gd name="T65" fmla="*/ 114 h 1152"/>
                <a:gd name="T66" fmla="*/ 1751 w 2066"/>
                <a:gd name="T67" fmla="*/ 41 h 1152"/>
                <a:gd name="T68" fmla="*/ 1645 w 2066"/>
                <a:gd name="T69" fmla="*/ 4 h 1152"/>
                <a:gd name="T70" fmla="*/ 1553 w 2066"/>
                <a:gd name="T71" fmla="*/ 4 h 1152"/>
                <a:gd name="T72" fmla="*/ 1480 w 2066"/>
                <a:gd name="T73" fmla="*/ 26 h 1152"/>
                <a:gd name="T74" fmla="*/ 1391 w 2066"/>
                <a:gd name="T75" fmla="*/ 35 h 1152"/>
                <a:gd name="T76" fmla="*/ 1328 w 2066"/>
                <a:gd name="T77" fmla="*/ 9 h 1152"/>
                <a:gd name="T78" fmla="*/ 1259 w 2066"/>
                <a:gd name="T79" fmla="*/ 0 h 1152"/>
                <a:gd name="T80" fmla="*/ 1173 w 2066"/>
                <a:gd name="T81" fmla="*/ 13 h 1152"/>
                <a:gd name="T82" fmla="*/ 1104 w 2066"/>
                <a:gd name="T83" fmla="*/ 52 h 1152"/>
                <a:gd name="T84" fmla="*/ 1074 w 2066"/>
                <a:gd name="T85" fmla="*/ 90 h 1152"/>
                <a:gd name="T86" fmla="*/ 945 w 2066"/>
                <a:gd name="T87" fmla="*/ 39 h 1152"/>
                <a:gd name="T88" fmla="*/ 859 w 2066"/>
                <a:gd name="T89" fmla="*/ 37 h 1152"/>
                <a:gd name="T90" fmla="*/ 763 w 2066"/>
                <a:gd name="T91" fmla="*/ 63 h 1152"/>
                <a:gd name="T92" fmla="*/ 687 w 2066"/>
                <a:gd name="T93" fmla="*/ 114 h 1152"/>
                <a:gd name="T94" fmla="*/ 628 w 2066"/>
                <a:gd name="T95" fmla="*/ 124 h 1152"/>
                <a:gd name="T96" fmla="*/ 506 w 2066"/>
                <a:gd name="T97" fmla="*/ 105 h 1152"/>
                <a:gd name="T98" fmla="*/ 410 w 2066"/>
                <a:gd name="T99" fmla="*/ 116 h 1152"/>
                <a:gd name="T100" fmla="*/ 324 w 2066"/>
                <a:gd name="T101" fmla="*/ 148 h 1152"/>
                <a:gd name="T102" fmla="*/ 208 w 2066"/>
                <a:gd name="T103" fmla="*/ 255 h 1152"/>
                <a:gd name="T104" fmla="*/ 182 w 2066"/>
                <a:gd name="T105" fmla="*/ 351 h 1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66"/>
                <a:gd name="T160" fmla="*/ 0 h 1152"/>
                <a:gd name="T161" fmla="*/ 2066 w 2066"/>
                <a:gd name="T162" fmla="*/ 1152 h 11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66" h="1152">
                  <a:moveTo>
                    <a:pt x="185" y="384"/>
                  </a:moveTo>
                  <a:lnTo>
                    <a:pt x="145" y="389"/>
                  </a:lnTo>
                  <a:lnTo>
                    <a:pt x="112" y="400"/>
                  </a:lnTo>
                  <a:lnTo>
                    <a:pt x="79" y="415"/>
                  </a:lnTo>
                  <a:lnTo>
                    <a:pt x="53" y="435"/>
                  </a:lnTo>
                  <a:lnTo>
                    <a:pt x="30" y="458"/>
                  </a:lnTo>
                  <a:lnTo>
                    <a:pt x="13" y="483"/>
                  </a:lnTo>
                  <a:lnTo>
                    <a:pt x="3" y="511"/>
                  </a:lnTo>
                  <a:lnTo>
                    <a:pt x="0" y="541"/>
                  </a:lnTo>
                  <a:lnTo>
                    <a:pt x="3" y="561"/>
                  </a:lnTo>
                  <a:lnTo>
                    <a:pt x="7" y="583"/>
                  </a:lnTo>
                  <a:lnTo>
                    <a:pt x="17" y="601"/>
                  </a:lnTo>
                  <a:lnTo>
                    <a:pt x="26" y="620"/>
                  </a:lnTo>
                  <a:lnTo>
                    <a:pt x="59" y="653"/>
                  </a:lnTo>
                  <a:lnTo>
                    <a:pt x="79" y="666"/>
                  </a:lnTo>
                  <a:lnTo>
                    <a:pt x="102" y="677"/>
                  </a:lnTo>
                  <a:lnTo>
                    <a:pt x="102" y="675"/>
                  </a:lnTo>
                  <a:lnTo>
                    <a:pt x="79" y="699"/>
                  </a:lnTo>
                  <a:lnTo>
                    <a:pt x="59" y="725"/>
                  </a:lnTo>
                  <a:lnTo>
                    <a:pt x="50" y="753"/>
                  </a:lnTo>
                  <a:lnTo>
                    <a:pt x="46" y="782"/>
                  </a:lnTo>
                  <a:lnTo>
                    <a:pt x="50" y="815"/>
                  </a:lnTo>
                  <a:lnTo>
                    <a:pt x="63" y="845"/>
                  </a:lnTo>
                  <a:lnTo>
                    <a:pt x="83" y="871"/>
                  </a:lnTo>
                  <a:lnTo>
                    <a:pt x="106" y="895"/>
                  </a:lnTo>
                  <a:lnTo>
                    <a:pt x="139" y="913"/>
                  </a:lnTo>
                  <a:lnTo>
                    <a:pt x="172" y="928"/>
                  </a:lnTo>
                  <a:lnTo>
                    <a:pt x="211" y="937"/>
                  </a:lnTo>
                  <a:lnTo>
                    <a:pt x="254" y="941"/>
                  </a:lnTo>
                  <a:lnTo>
                    <a:pt x="268" y="941"/>
                  </a:lnTo>
                  <a:lnTo>
                    <a:pt x="278" y="941"/>
                  </a:lnTo>
                  <a:lnTo>
                    <a:pt x="304" y="972"/>
                  </a:lnTo>
                  <a:lnTo>
                    <a:pt x="337" y="1000"/>
                  </a:lnTo>
                  <a:lnTo>
                    <a:pt x="373" y="1024"/>
                  </a:lnTo>
                  <a:lnTo>
                    <a:pt x="413" y="1046"/>
                  </a:lnTo>
                  <a:lnTo>
                    <a:pt x="456" y="1061"/>
                  </a:lnTo>
                  <a:lnTo>
                    <a:pt x="502" y="1074"/>
                  </a:lnTo>
                  <a:lnTo>
                    <a:pt x="548" y="1081"/>
                  </a:lnTo>
                  <a:lnTo>
                    <a:pt x="598" y="1083"/>
                  </a:lnTo>
                  <a:lnTo>
                    <a:pt x="648" y="1081"/>
                  </a:lnTo>
                  <a:lnTo>
                    <a:pt x="697" y="1072"/>
                  </a:lnTo>
                  <a:lnTo>
                    <a:pt x="743" y="1059"/>
                  </a:lnTo>
                  <a:lnTo>
                    <a:pt x="786" y="1042"/>
                  </a:lnTo>
                  <a:lnTo>
                    <a:pt x="809" y="1066"/>
                  </a:lnTo>
                  <a:lnTo>
                    <a:pt x="839" y="1088"/>
                  </a:lnTo>
                  <a:lnTo>
                    <a:pt x="869" y="1107"/>
                  </a:lnTo>
                  <a:lnTo>
                    <a:pt x="902" y="1122"/>
                  </a:lnTo>
                  <a:lnTo>
                    <a:pt x="938" y="1135"/>
                  </a:lnTo>
                  <a:lnTo>
                    <a:pt x="975" y="1144"/>
                  </a:lnTo>
                  <a:lnTo>
                    <a:pt x="1014" y="1149"/>
                  </a:lnTo>
                  <a:lnTo>
                    <a:pt x="1054" y="1151"/>
                  </a:lnTo>
                  <a:lnTo>
                    <a:pt x="1107" y="1147"/>
                  </a:lnTo>
                  <a:lnTo>
                    <a:pt x="1156" y="1138"/>
                  </a:lnTo>
                  <a:lnTo>
                    <a:pt x="1203" y="1123"/>
                  </a:lnTo>
                  <a:lnTo>
                    <a:pt x="1246" y="1103"/>
                  </a:lnTo>
                  <a:lnTo>
                    <a:pt x="1285" y="1077"/>
                  </a:lnTo>
                  <a:lnTo>
                    <a:pt x="1318" y="1048"/>
                  </a:lnTo>
                  <a:lnTo>
                    <a:pt x="1345" y="1015"/>
                  </a:lnTo>
                  <a:lnTo>
                    <a:pt x="1365" y="978"/>
                  </a:lnTo>
                  <a:lnTo>
                    <a:pt x="1365" y="980"/>
                  </a:lnTo>
                  <a:lnTo>
                    <a:pt x="1398" y="993"/>
                  </a:lnTo>
                  <a:lnTo>
                    <a:pt x="1434" y="1002"/>
                  </a:lnTo>
                  <a:lnTo>
                    <a:pt x="1470" y="1007"/>
                  </a:lnTo>
                  <a:lnTo>
                    <a:pt x="1510" y="1009"/>
                  </a:lnTo>
                  <a:lnTo>
                    <a:pt x="1540" y="1007"/>
                  </a:lnTo>
                  <a:lnTo>
                    <a:pt x="1566" y="1005"/>
                  </a:lnTo>
                  <a:lnTo>
                    <a:pt x="1593" y="1000"/>
                  </a:lnTo>
                  <a:lnTo>
                    <a:pt x="1616" y="993"/>
                  </a:lnTo>
                  <a:lnTo>
                    <a:pt x="1665" y="974"/>
                  </a:lnTo>
                  <a:lnTo>
                    <a:pt x="1705" y="950"/>
                  </a:lnTo>
                  <a:lnTo>
                    <a:pt x="1738" y="919"/>
                  </a:lnTo>
                  <a:lnTo>
                    <a:pt x="1764" y="884"/>
                  </a:lnTo>
                  <a:lnTo>
                    <a:pt x="1781" y="845"/>
                  </a:lnTo>
                  <a:lnTo>
                    <a:pt x="1787" y="802"/>
                  </a:lnTo>
                  <a:lnTo>
                    <a:pt x="1817" y="799"/>
                  </a:lnTo>
                  <a:lnTo>
                    <a:pt x="1844" y="791"/>
                  </a:lnTo>
                  <a:lnTo>
                    <a:pt x="1873" y="784"/>
                  </a:lnTo>
                  <a:lnTo>
                    <a:pt x="1896" y="775"/>
                  </a:lnTo>
                  <a:lnTo>
                    <a:pt x="1946" y="751"/>
                  </a:lnTo>
                  <a:lnTo>
                    <a:pt x="1986" y="719"/>
                  </a:lnTo>
                  <a:lnTo>
                    <a:pt x="2019" y="684"/>
                  </a:lnTo>
                  <a:lnTo>
                    <a:pt x="2045" y="646"/>
                  </a:lnTo>
                  <a:lnTo>
                    <a:pt x="2058" y="603"/>
                  </a:lnTo>
                  <a:lnTo>
                    <a:pt x="2065" y="559"/>
                  </a:lnTo>
                  <a:lnTo>
                    <a:pt x="2062" y="518"/>
                  </a:lnTo>
                  <a:lnTo>
                    <a:pt x="2045" y="480"/>
                  </a:lnTo>
                  <a:lnTo>
                    <a:pt x="2025" y="443"/>
                  </a:lnTo>
                  <a:lnTo>
                    <a:pt x="1996" y="410"/>
                  </a:lnTo>
                  <a:lnTo>
                    <a:pt x="2012" y="371"/>
                  </a:lnTo>
                  <a:lnTo>
                    <a:pt x="2015" y="332"/>
                  </a:lnTo>
                  <a:lnTo>
                    <a:pt x="2012" y="301"/>
                  </a:lnTo>
                  <a:lnTo>
                    <a:pt x="2002" y="269"/>
                  </a:lnTo>
                  <a:lnTo>
                    <a:pt x="1986" y="242"/>
                  </a:lnTo>
                  <a:lnTo>
                    <a:pt x="1963" y="214"/>
                  </a:lnTo>
                  <a:lnTo>
                    <a:pt x="1936" y="192"/>
                  </a:lnTo>
                  <a:lnTo>
                    <a:pt x="1906" y="172"/>
                  </a:lnTo>
                  <a:lnTo>
                    <a:pt x="1870" y="157"/>
                  </a:lnTo>
                  <a:lnTo>
                    <a:pt x="1830" y="146"/>
                  </a:lnTo>
                  <a:lnTo>
                    <a:pt x="1821" y="114"/>
                  </a:lnTo>
                  <a:lnTo>
                    <a:pt x="1804" y="87"/>
                  </a:lnTo>
                  <a:lnTo>
                    <a:pt x="1781" y="63"/>
                  </a:lnTo>
                  <a:lnTo>
                    <a:pt x="1751" y="41"/>
                  </a:lnTo>
                  <a:lnTo>
                    <a:pt x="1718" y="24"/>
                  </a:lnTo>
                  <a:lnTo>
                    <a:pt x="1682" y="11"/>
                  </a:lnTo>
                  <a:lnTo>
                    <a:pt x="1645" y="4"/>
                  </a:lnTo>
                  <a:lnTo>
                    <a:pt x="1602" y="0"/>
                  </a:lnTo>
                  <a:lnTo>
                    <a:pt x="1576" y="2"/>
                  </a:lnTo>
                  <a:lnTo>
                    <a:pt x="1553" y="4"/>
                  </a:lnTo>
                  <a:lnTo>
                    <a:pt x="1526" y="9"/>
                  </a:lnTo>
                  <a:lnTo>
                    <a:pt x="1503" y="17"/>
                  </a:lnTo>
                  <a:lnTo>
                    <a:pt x="1480" y="26"/>
                  </a:lnTo>
                  <a:lnTo>
                    <a:pt x="1460" y="35"/>
                  </a:lnTo>
                  <a:lnTo>
                    <a:pt x="1424" y="63"/>
                  </a:lnTo>
                  <a:lnTo>
                    <a:pt x="1391" y="35"/>
                  </a:lnTo>
                  <a:lnTo>
                    <a:pt x="1371" y="26"/>
                  </a:lnTo>
                  <a:lnTo>
                    <a:pt x="1351" y="17"/>
                  </a:lnTo>
                  <a:lnTo>
                    <a:pt x="1328" y="9"/>
                  </a:lnTo>
                  <a:lnTo>
                    <a:pt x="1308" y="4"/>
                  </a:lnTo>
                  <a:lnTo>
                    <a:pt x="1282" y="2"/>
                  </a:lnTo>
                  <a:lnTo>
                    <a:pt x="1259" y="0"/>
                  </a:lnTo>
                  <a:lnTo>
                    <a:pt x="1229" y="2"/>
                  </a:lnTo>
                  <a:lnTo>
                    <a:pt x="1203" y="6"/>
                  </a:lnTo>
                  <a:lnTo>
                    <a:pt x="1173" y="13"/>
                  </a:lnTo>
                  <a:lnTo>
                    <a:pt x="1150" y="24"/>
                  </a:lnTo>
                  <a:lnTo>
                    <a:pt x="1127" y="37"/>
                  </a:lnTo>
                  <a:lnTo>
                    <a:pt x="1104" y="52"/>
                  </a:lnTo>
                  <a:lnTo>
                    <a:pt x="1087" y="68"/>
                  </a:lnTo>
                  <a:lnTo>
                    <a:pt x="1070" y="89"/>
                  </a:lnTo>
                  <a:lnTo>
                    <a:pt x="1074" y="90"/>
                  </a:lnTo>
                  <a:lnTo>
                    <a:pt x="1034" y="66"/>
                  </a:lnTo>
                  <a:lnTo>
                    <a:pt x="991" y="50"/>
                  </a:lnTo>
                  <a:lnTo>
                    <a:pt x="945" y="39"/>
                  </a:lnTo>
                  <a:lnTo>
                    <a:pt x="919" y="37"/>
                  </a:lnTo>
                  <a:lnTo>
                    <a:pt x="895" y="35"/>
                  </a:lnTo>
                  <a:lnTo>
                    <a:pt x="859" y="37"/>
                  </a:lnTo>
                  <a:lnTo>
                    <a:pt x="826" y="42"/>
                  </a:lnTo>
                  <a:lnTo>
                    <a:pt x="793" y="50"/>
                  </a:lnTo>
                  <a:lnTo>
                    <a:pt x="763" y="63"/>
                  </a:lnTo>
                  <a:lnTo>
                    <a:pt x="733" y="77"/>
                  </a:lnTo>
                  <a:lnTo>
                    <a:pt x="710" y="94"/>
                  </a:lnTo>
                  <a:lnTo>
                    <a:pt x="687" y="114"/>
                  </a:lnTo>
                  <a:lnTo>
                    <a:pt x="667" y="137"/>
                  </a:lnTo>
                  <a:lnTo>
                    <a:pt x="667" y="138"/>
                  </a:lnTo>
                  <a:lnTo>
                    <a:pt x="628" y="124"/>
                  </a:lnTo>
                  <a:lnTo>
                    <a:pt x="588" y="114"/>
                  </a:lnTo>
                  <a:lnTo>
                    <a:pt x="548" y="107"/>
                  </a:lnTo>
                  <a:lnTo>
                    <a:pt x="506" y="105"/>
                  </a:lnTo>
                  <a:lnTo>
                    <a:pt x="472" y="107"/>
                  </a:lnTo>
                  <a:lnTo>
                    <a:pt x="439" y="111"/>
                  </a:lnTo>
                  <a:lnTo>
                    <a:pt x="410" y="116"/>
                  </a:lnTo>
                  <a:lnTo>
                    <a:pt x="380" y="125"/>
                  </a:lnTo>
                  <a:lnTo>
                    <a:pt x="350" y="135"/>
                  </a:lnTo>
                  <a:lnTo>
                    <a:pt x="324" y="148"/>
                  </a:lnTo>
                  <a:lnTo>
                    <a:pt x="278" y="177"/>
                  </a:lnTo>
                  <a:lnTo>
                    <a:pt x="238" y="214"/>
                  </a:lnTo>
                  <a:lnTo>
                    <a:pt x="208" y="255"/>
                  </a:lnTo>
                  <a:lnTo>
                    <a:pt x="188" y="301"/>
                  </a:lnTo>
                  <a:lnTo>
                    <a:pt x="185" y="327"/>
                  </a:lnTo>
                  <a:lnTo>
                    <a:pt x="182" y="351"/>
                  </a:lnTo>
                  <a:lnTo>
                    <a:pt x="185" y="367"/>
                  </a:lnTo>
                  <a:lnTo>
                    <a:pt x="185" y="384"/>
                  </a:lnTo>
                </a:path>
              </a:pathLst>
            </a:custGeom>
            <a:solidFill>
              <a:srgbClr val="666699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Rectangle 25">
              <a:extLst>
                <a:ext uri="{FF2B5EF4-FFF2-40B4-BE49-F238E27FC236}">
                  <a16:creationId xmlns:a16="http://schemas.microsoft.com/office/drawing/2014/main" id="{E8FAF5B7-DCE9-2943-B452-DA9362AEE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3269"/>
              <a:ext cx="126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GCSE music is a creative subject which is both </a:t>
              </a:r>
              <a:r>
                <a:rPr lang="en-GB" altLang="en-US" sz="2000" u="sng">
                  <a:solidFill>
                    <a:schemeClr val="bg1"/>
                  </a:solidFill>
                  <a:latin typeface="Times New Roman" panose="02020603050405020304" pitchFamily="18" charset="0"/>
                </a:rPr>
                <a:t>fun</a:t>
              </a:r>
              <a:r>
                <a:rPr lang="en-GB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 and </a:t>
              </a:r>
              <a:r>
                <a:rPr lang="en-GB" altLang="en-US" sz="2000" u="sng">
                  <a:solidFill>
                    <a:schemeClr val="bg1"/>
                  </a:solidFill>
                  <a:latin typeface="Times New Roman" panose="02020603050405020304" pitchFamily="18" charset="0"/>
                </a:rPr>
                <a:t>challenging!</a:t>
              </a:r>
            </a:p>
          </p:txBody>
        </p:sp>
      </p:grpSp>
      <p:grpSp>
        <p:nvGrpSpPr>
          <p:cNvPr id="6154" name="Group 29">
            <a:extLst>
              <a:ext uri="{FF2B5EF4-FFF2-40B4-BE49-F238E27FC236}">
                <a16:creationId xmlns:a16="http://schemas.microsoft.com/office/drawing/2014/main" id="{D947A5A9-C5E9-B841-8EA2-0B1A47DC3ADA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3213100"/>
            <a:ext cx="2212975" cy="1373188"/>
            <a:chOff x="3024" y="2208"/>
            <a:chExt cx="1394" cy="865"/>
          </a:xfrm>
        </p:grpSpPr>
        <p:sp>
          <p:nvSpPr>
            <p:cNvPr id="3099" name="Freeform 27">
              <a:extLst>
                <a:ext uri="{FF2B5EF4-FFF2-40B4-BE49-F238E27FC236}">
                  <a16:creationId xmlns:a16="http://schemas.microsoft.com/office/drawing/2014/main" id="{CE11863D-B3AF-0740-9D23-921B310DA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208"/>
              <a:ext cx="1394" cy="865"/>
            </a:xfrm>
            <a:custGeom>
              <a:avLst/>
              <a:gdLst>
                <a:gd name="T0" fmla="*/ 76 w 1394"/>
                <a:gd name="T1" fmla="*/ 299 h 865"/>
                <a:gd name="T2" fmla="*/ 20 w 1394"/>
                <a:gd name="T3" fmla="*/ 343 h 865"/>
                <a:gd name="T4" fmla="*/ 0 w 1394"/>
                <a:gd name="T5" fmla="*/ 406 h 865"/>
                <a:gd name="T6" fmla="*/ 11 w 1394"/>
                <a:gd name="T7" fmla="*/ 451 h 865"/>
                <a:gd name="T8" fmla="*/ 53 w 1394"/>
                <a:gd name="T9" fmla="*/ 500 h 865"/>
                <a:gd name="T10" fmla="*/ 53 w 1394"/>
                <a:gd name="T11" fmla="*/ 525 h 865"/>
                <a:gd name="T12" fmla="*/ 31 w 1394"/>
                <a:gd name="T13" fmla="*/ 588 h 865"/>
                <a:gd name="T14" fmla="*/ 56 w 1394"/>
                <a:gd name="T15" fmla="*/ 655 h 865"/>
                <a:gd name="T16" fmla="*/ 116 w 1394"/>
                <a:gd name="T17" fmla="*/ 696 h 865"/>
                <a:gd name="T18" fmla="*/ 181 w 1394"/>
                <a:gd name="T19" fmla="*/ 706 h 865"/>
                <a:gd name="T20" fmla="*/ 205 w 1394"/>
                <a:gd name="T21" fmla="*/ 729 h 865"/>
                <a:gd name="T22" fmla="*/ 279 w 1394"/>
                <a:gd name="T23" fmla="*/ 785 h 865"/>
                <a:gd name="T24" fmla="*/ 370 w 1394"/>
                <a:gd name="T25" fmla="*/ 811 h 865"/>
                <a:gd name="T26" fmla="*/ 470 w 1394"/>
                <a:gd name="T27" fmla="*/ 804 h 865"/>
                <a:gd name="T28" fmla="*/ 546 w 1394"/>
                <a:gd name="T29" fmla="*/ 800 h 865"/>
                <a:gd name="T30" fmla="*/ 608 w 1394"/>
                <a:gd name="T31" fmla="*/ 841 h 865"/>
                <a:gd name="T32" fmla="*/ 684 w 1394"/>
                <a:gd name="T33" fmla="*/ 862 h 865"/>
                <a:gd name="T34" fmla="*/ 780 w 1394"/>
                <a:gd name="T35" fmla="*/ 854 h 865"/>
                <a:gd name="T36" fmla="*/ 867 w 1394"/>
                <a:gd name="T37" fmla="*/ 808 h 865"/>
                <a:gd name="T38" fmla="*/ 918 w 1394"/>
                <a:gd name="T39" fmla="*/ 734 h 865"/>
                <a:gd name="T40" fmla="*/ 967 w 1394"/>
                <a:gd name="T41" fmla="*/ 753 h 865"/>
                <a:gd name="T42" fmla="*/ 1039 w 1394"/>
                <a:gd name="T43" fmla="*/ 757 h 865"/>
                <a:gd name="T44" fmla="*/ 1090 w 1394"/>
                <a:gd name="T45" fmla="*/ 746 h 865"/>
                <a:gd name="T46" fmla="*/ 1172 w 1394"/>
                <a:gd name="T47" fmla="*/ 689 h 865"/>
                <a:gd name="T48" fmla="*/ 1206 w 1394"/>
                <a:gd name="T49" fmla="*/ 602 h 865"/>
                <a:gd name="T50" fmla="*/ 1244 w 1394"/>
                <a:gd name="T51" fmla="*/ 594 h 865"/>
                <a:gd name="T52" fmla="*/ 1340 w 1394"/>
                <a:gd name="T53" fmla="*/ 540 h 865"/>
                <a:gd name="T54" fmla="*/ 1389 w 1394"/>
                <a:gd name="T55" fmla="*/ 453 h 865"/>
                <a:gd name="T56" fmla="*/ 1380 w 1394"/>
                <a:gd name="T57" fmla="*/ 360 h 865"/>
                <a:gd name="T58" fmla="*/ 1346 w 1394"/>
                <a:gd name="T59" fmla="*/ 306 h 865"/>
                <a:gd name="T60" fmla="*/ 1357 w 1394"/>
                <a:gd name="T61" fmla="*/ 226 h 865"/>
                <a:gd name="T62" fmla="*/ 1324 w 1394"/>
                <a:gd name="T63" fmla="*/ 161 h 865"/>
                <a:gd name="T64" fmla="*/ 1259 w 1394"/>
                <a:gd name="T65" fmla="*/ 118 h 865"/>
                <a:gd name="T66" fmla="*/ 1228 w 1394"/>
                <a:gd name="T67" fmla="*/ 86 h 865"/>
                <a:gd name="T68" fmla="*/ 1181 w 1394"/>
                <a:gd name="T69" fmla="*/ 30 h 865"/>
                <a:gd name="T70" fmla="*/ 1110 w 1394"/>
                <a:gd name="T71" fmla="*/ 3 h 865"/>
                <a:gd name="T72" fmla="*/ 1048 w 1394"/>
                <a:gd name="T73" fmla="*/ 3 h 865"/>
                <a:gd name="T74" fmla="*/ 999 w 1394"/>
                <a:gd name="T75" fmla="*/ 19 h 865"/>
                <a:gd name="T76" fmla="*/ 938 w 1394"/>
                <a:gd name="T77" fmla="*/ 26 h 865"/>
                <a:gd name="T78" fmla="*/ 896 w 1394"/>
                <a:gd name="T79" fmla="*/ 7 h 865"/>
                <a:gd name="T80" fmla="*/ 849 w 1394"/>
                <a:gd name="T81" fmla="*/ 0 h 865"/>
                <a:gd name="T82" fmla="*/ 791 w 1394"/>
                <a:gd name="T83" fmla="*/ 10 h 865"/>
                <a:gd name="T84" fmla="*/ 744 w 1394"/>
                <a:gd name="T85" fmla="*/ 39 h 865"/>
                <a:gd name="T86" fmla="*/ 724 w 1394"/>
                <a:gd name="T87" fmla="*/ 68 h 865"/>
                <a:gd name="T88" fmla="*/ 637 w 1394"/>
                <a:gd name="T89" fmla="*/ 29 h 865"/>
                <a:gd name="T90" fmla="*/ 579 w 1394"/>
                <a:gd name="T91" fmla="*/ 28 h 865"/>
                <a:gd name="T92" fmla="*/ 515 w 1394"/>
                <a:gd name="T93" fmla="*/ 47 h 865"/>
                <a:gd name="T94" fmla="*/ 464 w 1394"/>
                <a:gd name="T95" fmla="*/ 86 h 865"/>
                <a:gd name="T96" fmla="*/ 423 w 1394"/>
                <a:gd name="T97" fmla="*/ 94 h 865"/>
                <a:gd name="T98" fmla="*/ 341 w 1394"/>
                <a:gd name="T99" fmla="*/ 79 h 865"/>
                <a:gd name="T100" fmla="*/ 276 w 1394"/>
                <a:gd name="T101" fmla="*/ 87 h 865"/>
                <a:gd name="T102" fmla="*/ 218 w 1394"/>
                <a:gd name="T103" fmla="*/ 111 h 865"/>
                <a:gd name="T104" fmla="*/ 140 w 1394"/>
                <a:gd name="T105" fmla="*/ 191 h 865"/>
                <a:gd name="T106" fmla="*/ 123 w 1394"/>
                <a:gd name="T107" fmla="*/ 263 h 865"/>
                <a:gd name="T108" fmla="*/ 127 w 1394"/>
                <a:gd name="T109" fmla="*/ 286 h 8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4"/>
                <a:gd name="T166" fmla="*/ 0 h 865"/>
                <a:gd name="T167" fmla="*/ 1394 w 1394"/>
                <a:gd name="T168" fmla="*/ 865 h 8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4" h="865">
                  <a:moveTo>
                    <a:pt x="127" y="286"/>
                  </a:moveTo>
                  <a:lnTo>
                    <a:pt x="100" y="291"/>
                  </a:lnTo>
                  <a:lnTo>
                    <a:pt x="76" y="299"/>
                  </a:lnTo>
                  <a:lnTo>
                    <a:pt x="53" y="311"/>
                  </a:lnTo>
                  <a:lnTo>
                    <a:pt x="36" y="325"/>
                  </a:lnTo>
                  <a:lnTo>
                    <a:pt x="20" y="343"/>
                  </a:lnTo>
                  <a:lnTo>
                    <a:pt x="9" y="363"/>
                  </a:lnTo>
                  <a:lnTo>
                    <a:pt x="2" y="383"/>
                  </a:lnTo>
                  <a:lnTo>
                    <a:pt x="0" y="406"/>
                  </a:lnTo>
                  <a:lnTo>
                    <a:pt x="2" y="421"/>
                  </a:lnTo>
                  <a:lnTo>
                    <a:pt x="4" y="437"/>
                  </a:lnTo>
                  <a:lnTo>
                    <a:pt x="11" y="451"/>
                  </a:lnTo>
                  <a:lnTo>
                    <a:pt x="18" y="465"/>
                  </a:lnTo>
                  <a:lnTo>
                    <a:pt x="40" y="490"/>
                  </a:lnTo>
                  <a:lnTo>
                    <a:pt x="53" y="500"/>
                  </a:lnTo>
                  <a:lnTo>
                    <a:pt x="69" y="508"/>
                  </a:lnTo>
                  <a:lnTo>
                    <a:pt x="69" y="507"/>
                  </a:lnTo>
                  <a:lnTo>
                    <a:pt x="53" y="525"/>
                  </a:lnTo>
                  <a:lnTo>
                    <a:pt x="40" y="544"/>
                  </a:lnTo>
                  <a:lnTo>
                    <a:pt x="33" y="566"/>
                  </a:lnTo>
                  <a:lnTo>
                    <a:pt x="31" y="588"/>
                  </a:lnTo>
                  <a:lnTo>
                    <a:pt x="33" y="612"/>
                  </a:lnTo>
                  <a:lnTo>
                    <a:pt x="42" y="634"/>
                  </a:lnTo>
                  <a:lnTo>
                    <a:pt x="56" y="655"/>
                  </a:lnTo>
                  <a:lnTo>
                    <a:pt x="71" y="671"/>
                  </a:lnTo>
                  <a:lnTo>
                    <a:pt x="94" y="686"/>
                  </a:lnTo>
                  <a:lnTo>
                    <a:pt x="116" y="696"/>
                  </a:lnTo>
                  <a:lnTo>
                    <a:pt x="143" y="703"/>
                  </a:lnTo>
                  <a:lnTo>
                    <a:pt x="172" y="706"/>
                  </a:lnTo>
                  <a:lnTo>
                    <a:pt x="181" y="706"/>
                  </a:lnTo>
                  <a:lnTo>
                    <a:pt x="187" y="704"/>
                  </a:lnTo>
                  <a:lnTo>
                    <a:pt x="187" y="706"/>
                  </a:lnTo>
                  <a:lnTo>
                    <a:pt x="205" y="729"/>
                  </a:lnTo>
                  <a:lnTo>
                    <a:pt x="227" y="750"/>
                  </a:lnTo>
                  <a:lnTo>
                    <a:pt x="252" y="768"/>
                  </a:lnTo>
                  <a:lnTo>
                    <a:pt x="279" y="785"/>
                  </a:lnTo>
                  <a:lnTo>
                    <a:pt x="308" y="796"/>
                  </a:lnTo>
                  <a:lnTo>
                    <a:pt x="337" y="805"/>
                  </a:lnTo>
                  <a:lnTo>
                    <a:pt x="370" y="811"/>
                  </a:lnTo>
                  <a:lnTo>
                    <a:pt x="403" y="812"/>
                  </a:lnTo>
                  <a:lnTo>
                    <a:pt x="437" y="811"/>
                  </a:lnTo>
                  <a:lnTo>
                    <a:pt x="470" y="804"/>
                  </a:lnTo>
                  <a:lnTo>
                    <a:pt x="501" y="794"/>
                  </a:lnTo>
                  <a:lnTo>
                    <a:pt x="530" y="782"/>
                  </a:lnTo>
                  <a:lnTo>
                    <a:pt x="546" y="800"/>
                  </a:lnTo>
                  <a:lnTo>
                    <a:pt x="566" y="817"/>
                  </a:lnTo>
                  <a:lnTo>
                    <a:pt x="586" y="830"/>
                  </a:lnTo>
                  <a:lnTo>
                    <a:pt x="608" y="841"/>
                  </a:lnTo>
                  <a:lnTo>
                    <a:pt x="633" y="851"/>
                  </a:lnTo>
                  <a:lnTo>
                    <a:pt x="657" y="858"/>
                  </a:lnTo>
                  <a:lnTo>
                    <a:pt x="684" y="862"/>
                  </a:lnTo>
                  <a:lnTo>
                    <a:pt x="711" y="864"/>
                  </a:lnTo>
                  <a:lnTo>
                    <a:pt x="747" y="861"/>
                  </a:lnTo>
                  <a:lnTo>
                    <a:pt x="780" y="854"/>
                  </a:lnTo>
                  <a:lnTo>
                    <a:pt x="811" y="843"/>
                  </a:lnTo>
                  <a:lnTo>
                    <a:pt x="840" y="828"/>
                  </a:lnTo>
                  <a:lnTo>
                    <a:pt x="867" y="808"/>
                  </a:lnTo>
                  <a:lnTo>
                    <a:pt x="887" y="786"/>
                  </a:lnTo>
                  <a:lnTo>
                    <a:pt x="905" y="761"/>
                  </a:lnTo>
                  <a:lnTo>
                    <a:pt x="918" y="734"/>
                  </a:lnTo>
                  <a:lnTo>
                    <a:pt x="920" y="734"/>
                  </a:lnTo>
                  <a:lnTo>
                    <a:pt x="943" y="745"/>
                  </a:lnTo>
                  <a:lnTo>
                    <a:pt x="967" y="753"/>
                  </a:lnTo>
                  <a:lnTo>
                    <a:pt x="992" y="757"/>
                  </a:lnTo>
                  <a:lnTo>
                    <a:pt x="1019" y="758"/>
                  </a:lnTo>
                  <a:lnTo>
                    <a:pt x="1039" y="757"/>
                  </a:lnTo>
                  <a:lnTo>
                    <a:pt x="1056" y="756"/>
                  </a:lnTo>
                  <a:lnTo>
                    <a:pt x="1074" y="752"/>
                  </a:lnTo>
                  <a:lnTo>
                    <a:pt x="1090" y="746"/>
                  </a:lnTo>
                  <a:lnTo>
                    <a:pt x="1123" y="732"/>
                  </a:lnTo>
                  <a:lnTo>
                    <a:pt x="1150" y="713"/>
                  </a:lnTo>
                  <a:lnTo>
                    <a:pt x="1172" y="689"/>
                  </a:lnTo>
                  <a:lnTo>
                    <a:pt x="1190" y="663"/>
                  </a:lnTo>
                  <a:lnTo>
                    <a:pt x="1201" y="634"/>
                  </a:lnTo>
                  <a:lnTo>
                    <a:pt x="1206" y="602"/>
                  </a:lnTo>
                  <a:lnTo>
                    <a:pt x="1204" y="601"/>
                  </a:lnTo>
                  <a:lnTo>
                    <a:pt x="1224" y="598"/>
                  </a:lnTo>
                  <a:lnTo>
                    <a:pt x="1244" y="594"/>
                  </a:lnTo>
                  <a:lnTo>
                    <a:pt x="1279" y="580"/>
                  </a:lnTo>
                  <a:lnTo>
                    <a:pt x="1311" y="562"/>
                  </a:lnTo>
                  <a:lnTo>
                    <a:pt x="1340" y="540"/>
                  </a:lnTo>
                  <a:lnTo>
                    <a:pt x="1362" y="513"/>
                  </a:lnTo>
                  <a:lnTo>
                    <a:pt x="1380" y="484"/>
                  </a:lnTo>
                  <a:lnTo>
                    <a:pt x="1389" y="453"/>
                  </a:lnTo>
                  <a:lnTo>
                    <a:pt x="1393" y="419"/>
                  </a:lnTo>
                  <a:lnTo>
                    <a:pt x="1391" y="389"/>
                  </a:lnTo>
                  <a:lnTo>
                    <a:pt x="1380" y="360"/>
                  </a:lnTo>
                  <a:lnTo>
                    <a:pt x="1366" y="332"/>
                  </a:lnTo>
                  <a:lnTo>
                    <a:pt x="1346" y="307"/>
                  </a:lnTo>
                  <a:lnTo>
                    <a:pt x="1346" y="306"/>
                  </a:lnTo>
                  <a:lnTo>
                    <a:pt x="1357" y="278"/>
                  </a:lnTo>
                  <a:lnTo>
                    <a:pt x="1360" y="249"/>
                  </a:lnTo>
                  <a:lnTo>
                    <a:pt x="1357" y="226"/>
                  </a:lnTo>
                  <a:lnTo>
                    <a:pt x="1351" y="202"/>
                  </a:lnTo>
                  <a:lnTo>
                    <a:pt x="1340" y="181"/>
                  </a:lnTo>
                  <a:lnTo>
                    <a:pt x="1324" y="161"/>
                  </a:lnTo>
                  <a:lnTo>
                    <a:pt x="1306" y="144"/>
                  </a:lnTo>
                  <a:lnTo>
                    <a:pt x="1284" y="129"/>
                  </a:lnTo>
                  <a:lnTo>
                    <a:pt x="1259" y="118"/>
                  </a:lnTo>
                  <a:lnTo>
                    <a:pt x="1233" y="109"/>
                  </a:lnTo>
                  <a:lnTo>
                    <a:pt x="1235" y="108"/>
                  </a:lnTo>
                  <a:lnTo>
                    <a:pt x="1228" y="86"/>
                  </a:lnTo>
                  <a:lnTo>
                    <a:pt x="1217" y="65"/>
                  </a:lnTo>
                  <a:lnTo>
                    <a:pt x="1201" y="47"/>
                  </a:lnTo>
                  <a:lnTo>
                    <a:pt x="1181" y="30"/>
                  </a:lnTo>
                  <a:lnTo>
                    <a:pt x="1159" y="18"/>
                  </a:lnTo>
                  <a:lnTo>
                    <a:pt x="1134" y="8"/>
                  </a:lnTo>
                  <a:lnTo>
                    <a:pt x="1110" y="3"/>
                  </a:lnTo>
                  <a:lnTo>
                    <a:pt x="1081" y="0"/>
                  </a:lnTo>
                  <a:lnTo>
                    <a:pt x="1063" y="1"/>
                  </a:lnTo>
                  <a:lnTo>
                    <a:pt x="1048" y="3"/>
                  </a:lnTo>
                  <a:lnTo>
                    <a:pt x="1030" y="7"/>
                  </a:lnTo>
                  <a:lnTo>
                    <a:pt x="1014" y="12"/>
                  </a:lnTo>
                  <a:lnTo>
                    <a:pt x="999" y="19"/>
                  </a:lnTo>
                  <a:lnTo>
                    <a:pt x="985" y="26"/>
                  </a:lnTo>
                  <a:lnTo>
                    <a:pt x="961" y="47"/>
                  </a:lnTo>
                  <a:lnTo>
                    <a:pt x="938" y="26"/>
                  </a:lnTo>
                  <a:lnTo>
                    <a:pt x="925" y="19"/>
                  </a:lnTo>
                  <a:lnTo>
                    <a:pt x="912" y="12"/>
                  </a:lnTo>
                  <a:lnTo>
                    <a:pt x="896" y="7"/>
                  </a:lnTo>
                  <a:lnTo>
                    <a:pt x="883" y="3"/>
                  </a:lnTo>
                  <a:lnTo>
                    <a:pt x="865" y="1"/>
                  </a:lnTo>
                  <a:lnTo>
                    <a:pt x="849" y="0"/>
                  </a:lnTo>
                  <a:lnTo>
                    <a:pt x="829" y="1"/>
                  </a:lnTo>
                  <a:lnTo>
                    <a:pt x="811" y="4"/>
                  </a:lnTo>
                  <a:lnTo>
                    <a:pt x="791" y="10"/>
                  </a:lnTo>
                  <a:lnTo>
                    <a:pt x="776" y="18"/>
                  </a:lnTo>
                  <a:lnTo>
                    <a:pt x="760" y="28"/>
                  </a:lnTo>
                  <a:lnTo>
                    <a:pt x="744" y="39"/>
                  </a:lnTo>
                  <a:lnTo>
                    <a:pt x="733" y="51"/>
                  </a:lnTo>
                  <a:lnTo>
                    <a:pt x="722" y="66"/>
                  </a:lnTo>
                  <a:lnTo>
                    <a:pt x="724" y="68"/>
                  </a:lnTo>
                  <a:lnTo>
                    <a:pt x="698" y="50"/>
                  </a:lnTo>
                  <a:lnTo>
                    <a:pt x="669" y="37"/>
                  </a:lnTo>
                  <a:lnTo>
                    <a:pt x="637" y="29"/>
                  </a:lnTo>
                  <a:lnTo>
                    <a:pt x="620" y="28"/>
                  </a:lnTo>
                  <a:lnTo>
                    <a:pt x="604" y="26"/>
                  </a:lnTo>
                  <a:lnTo>
                    <a:pt x="579" y="28"/>
                  </a:lnTo>
                  <a:lnTo>
                    <a:pt x="557" y="32"/>
                  </a:lnTo>
                  <a:lnTo>
                    <a:pt x="535" y="37"/>
                  </a:lnTo>
                  <a:lnTo>
                    <a:pt x="515" y="47"/>
                  </a:lnTo>
                  <a:lnTo>
                    <a:pt x="495" y="58"/>
                  </a:lnTo>
                  <a:lnTo>
                    <a:pt x="479" y="71"/>
                  </a:lnTo>
                  <a:lnTo>
                    <a:pt x="464" y="86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23" y="94"/>
                  </a:lnTo>
                  <a:lnTo>
                    <a:pt x="397" y="86"/>
                  </a:lnTo>
                  <a:lnTo>
                    <a:pt x="370" y="80"/>
                  </a:lnTo>
                  <a:lnTo>
                    <a:pt x="341" y="79"/>
                  </a:lnTo>
                  <a:lnTo>
                    <a:pt x="319" y="80"/>
                  </a:lnTo>
                  <a:lnTo>
                    <a:pt x="296" y="83"/>
                  </a:lnTo>
                  <a:lnTo>
                    <a:pt x="276" y="87"/>
                  </a:lnTo>
                  <a:lnTo>
                    <a:pt x="256" y="93"/>
                  </a:lnTo>
                  <a:lnTo>
                    <a:pt x="236" y="101"/>
                  </a:lnTo>
                  <a:lnTo>
                    <a:pt x="218" y="111"/>
                  </a:lnTo>
                  <a:lnTo>
                    <a:pt x="187" y="133"/>
                  </a:lnTo>
                  <a:lnTo>
                    <a:pt x="160" y="159"/>
                  </a:lnTo>
                  <a:lnTo>
                    <a:pt x="140" y="191"/>
                  </a:lnTo>
                  <a:lnTo>
                    <a:pt x="127" y="226"/>
                  </a:lnTo>
                  <a:lnTo>
                    <a:pt x="125" y="244"/>
                  </a:lnTo>
                  <a:lnTo>
                    <a:pt x="123" y="263"/>
                  </a:lnTo>
                  <a:lnTo>
                    <a:pt x="125" y="275"/>
                  </a:lnTo>
                  <a:lnTo>
                    <a:pt x="125" y="286"/>
                  </a:lnTo>
                  <a:lnTo>
                    <a:pt x="127" y="286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Rectangle 28">
              <a:extLst>
                <a:ext uri="{FF2B5EF4-FFF2-40B4-BE49-F238E27FC236}">
                  <a16:creationId xmlns:a16="http://schemas.microsoft.com/office/drawing/2014/main" id="{4E38C246-E347-2E4C-8C73-5F5365233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" y="2361"/>
              <a:ext cx="828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You enjoy using computers</a:t>
              </a:r>
            </a:p>
          </p:txBody>
        </p:sp>
      </p:grpSp>
      <p:grpSp>
        <p:nvGrpSpPr>
          <p:cNvPr id="6155" name="Group 30">
            <a:extLst>
              <a:ext uri="{FF2B5EF4-FFF2-40B4-BE49-F238E27FC236}">
                <a16:creationId xmlns:a16="http://schemas.microsoft.com/office/drawing/2014/main" id="{33ECE618-AA03-BF42-9D04-8A6226AB1EBC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4797425"/>
            <a:ext cx="2746375" cy="1838325"/>
            <a:chOff x="192" y="2976"/>
            <a:chExt cx="1730" cy="1158"/>
          </a:xfrm>
        </p:grpSpPr>
        <p:sp>
          <p:nvSpPr>
            <p:cNvPr id="3103" name="Freeform 31">
              <a:extLst>
                <a:ext uri="{FF2B5EF4-FFF2-40B4-BE49-F238E27FC236}">
                  <a16:creationId xmlns:a16="http://schemas.microsoft.com/office/drawing/2014/main" id="{1B871163-447F-AB45-89CF-1D629994B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976"/>
              <a:ext cx="1730" cy="1158"/>
            </a:xfrm>
            <a:custGeom>
              <a:avLst/>
              <a:gdLst>
                <a:gd name="T0" fmla="*/ 94 w 1730"/>
                <a:gd name="T1" fmla="*/ 402 h 1158"/>
                <a:gd name="T2" fmla="*/ 25 w 1730"/>
                <a:gd name="T3" fmla="*/ 460 h 1158"/>
                <a:gd name="T4" fmla="*/ 0 w 1730"/>
                <a:gd name="T5" fmla="*/ 543 h 1158"/>
                <a:gd name="T6" fmla="*/ 14 w 1730"/>
                <a:gd name="T7" fmla="*/ 605 h 1158"/>
                <a:gd name="T8" fmla="*/ 66 w 1730"/>
                <a:gd name="T9" fmla="*/ 669 h 1158"/>
                <a:gd name="T10" fmla="*/ 66 w 1730"/>
                <a:gd name="T11" fmla="*/ 703 h 1158"/>
                <a:gd name="T12" fmla="*/ 39 w 1730"/>
                <a:gd name="T13" fmla="*/ 788 h 1158"/>
                <a:gd name="T14" fmla="*/ 69 w 1730"/>
                <a:gd name="T15" fmla="*/ 877 h 1158"/>
                <a:gd name="T16" fmla="*/ 144 w 1730"/>
                <a:gd name="T17" fmla="*/ 933 h 1158"/>
                <a:gd name="T18" fmla="*/ 224 w 1730"/>
                <a:gd name="T19" fmla="*/ 946 h 1158"/>
                <a:gd name="T20" fmla="*/ 282 w 1730"/>
                <a:gd name="T21" fmla="*/ 1005 h 1158"/>
                <a:gd name="T22" fmla="*/ 382 w 1730"/>
                <a:gd name="T23" fmla="*/ 1066 h 1158"/>
                <a:gd name="T24" fmla="*/ 501 w 1730"/>
                <a:gd name="T25" fmla="*/ 1089 h 1158"/>
                <a:gd name="T26" fmla="*/ 622 w 1730"/>
                <a:gd name="T27" fmla="*/ 1064 h 1158"/>
                <a:gd name="T28" fmla="*/ 703 w 1730"/>
                <a:gd name="T29" fmla="*/ 1094 h 1158"/>
                <a:gd name="T30" fmla="*/ 786 w 1730"/>
                <a:gd name="T31" fmla="*/ 1140 h 1158"/>
                <a:gd name="T32" fmla="*/ 882 w 1730"/>
                <a:gd name="T33" fmla="*/ 1157 h 1158"/>
                <a:gd name="T34" fmla="*/ 1007 w 1730"/>
                <a:gd name="T35" fmla="*/ 1129 h 1158"/>
                <a:gd name="T36" fmla="*/ 1101 w 1730"/>
                <a:gd name="T37" fmla="*/ 1053 h 1158"/>
                <a:gd name="T38" fmla="*/ 1143 w 1730"/>
                <a:gd name="T39" fmla="*/ 985 h 1158"/>
                <a:gd name="T40" fmla="*/ 1231 w 1730"/>
                <a:gd name="T41" fmla="*/ 1014 h 1158"/>
                <a:gd name="T42" fmla="*/ 1311 w 1730"/>
                <a:gd name="T43" fmla="*/ 1013 h 1158"/>
                <a:gd name="T44" fmla="*/ 1394 w 1730"/>
                <a:gd name="T45" fmla="*/ 981 h 1158"/>
                <a:gd name="T46" fmla="*/ 1477 w 1730"/>
                <a:gd name="T47" fmla="*/ 888 h 1158"/>
                <a:gd name="T48" fmla="*/ 1494 w 1730"/>
                <a:gd name="T49" fmla="*/ 807 h 1158"/>
                <a:gd name="T50" fmla="*/ 1588 w 1730"/>
                <a:gd name="T51" fmla="*/ 777 h 1158"/>
                <a:gd name="T52" fmla="*/ 1690 w 1730"/>
                <a:gd name="T53" fmla="*/ 688 h 1158"/>
                <a:gd name="T54" fmla="*/ 1729 w 1730"/>
                <a:gd name="T55" fmla="*/ 562 h 1158"/>
                <a:gd name="T56" fmla="*/ 1696 w 1730"/>
                <a:gd name="T57" fmla="*/ 445 h 1158"/>
                <a:gd name="T58" fmla="*/ 1688 w 1730"/>
                <a:gd name="T59" fmla="*/ 334 h 1158"/>
                <a:gd name="T60" fmla="*/ 1663 w 1730"/>
                <a:gd name="T61" fmla="*/ 243 h 1158"/>
                <a:gd name="T62" fmla="*/ 1593 w 1730"/>
                <a:gd name="T63" fmla="*/ 172 h 1158"/>
                <a:gd name="T64" fmla="*/ 1533 w 1730"/>
                <a:gd name="T65" fmla="*/ 145 h 1158"/>
                <a:gd name="T66" fmla="*/ 1491 w 1730"/>
                <a:gd name="T67" fmla="*/ 63 h 1158"/>
                <a:gd name="T68" fmla="*/ 1408 w 1730"/>
                <a:gd name="T69" fmla="*/ 11 h 1158"/>
                <a:gd name="T70" fmla="*/ 1320 w 1730"/>
                <a:gd name="T71" fmla="*/ 2 h 1158"/>
                <a:gd name="T72" fmla="*/ 1259 w 1730"/>
                <a:gd name="T73" fmla="*/ 17 h 1158"/>
                <a:gd name="T74" fmla="*/ 1192 w 1730"/>
                <a:gd name="T75" fmla="*/ 63 h 1158"/>
                <a:gd name="T76" fmla="*/ 1131 w 1730"/>
                <a:gd name="T77" fmla="*/ 17 h 1158"/>
                <a:gd name="T78" fmla="*/ 1073 w 1730"/>
                <a:gd name="T79" fmla="*/ 2 h 1158"/>
                <a:gd name="T80" fmla="*/ 1007 w 1730"/>
                <a:gd name="T81" fmla="*/ 6 h 1158"/>
                <a:gd name="T82" fmla="*/ 943 w 1730"/>
                <a:gd name="T83" fmla="*/ 35 h 1158"/>
                <a:gd name="T84" fmla="*/ 899 w 1730"/>
                <a:gd name="T85" fmla="*/ 87 h 1158"/>
                <a:gd name="T86" fmla="*/ 830 w 1730"/>
                <a:gd name="T87" fmla="*/ 50 h 1158"/>
                <a:gd name="T88" fmla="*/ 750 w 1730"/>
                <a:gd name="T89" fmla="*/ 35 h 1158"/>
                <a:gd name="T90" fmla="*/ 664 w 1730"/>
                <a:gd name="T91" fmla="*/ 50 h 1158"/>
                <a:gd name="T92" fmla="*/ 595 w 1730"/>
                <a:gd name="T93" fmla="*/ 95 h 1158"/>
                <a:gd name="T94" fmla="*/ 559 w 1730"/>
                <a:gd name="T95" fmla="*/ 139 h 1158"/>
                <a:gd name="T96" fmla="*/ 459 w 1730"/>
                <a:gd name="T97" fmla="*/ 108 h 1158"/>
                <a:gd name="T98" fmla="*/ 368 w 1730"/>
                <a:gd name="T99" fmla="*/ 111 h 1158"/>
                <a:gd name="T100" fmla="*/ 293 w 1730"/>
                <a:gd name="T101" fmla="*/ 135 h 1158"/>
                <a:gd name="T102" fmla="*/ 199 w 1730"/>
                <a:gd name="T103" fmla="*/ 213 h 1158"/>
                <a:gd name="T104" fmla="*/ 155 w 1730"/>
                <a:gd name="T105" fmla="*/ 326 h 1158"/>
                <a:gd name="T106" fmla="*/ 155 w 1730"/>
                <a:gd name="T107" fmla="*/ 386 h 11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30"/>
                <a:gd name="T163" fmla="*/ 0 h 1158"/>
                <a:gd name="T164" fmla="*/ 1730 w 1730"/>
                <a:gd name="T165" fmla="*/ 1158 h 11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30" h="1158">
                  <a:moveTo>
                    <a:pt x="155" y="386"/>
                  </a:moveTo>
                  <a:lnTo>
                    <a:pt x="122" y="391"/>
                  </a:lnTo>
                  <a:lnTo>
                    <a:pt x="94" y="402"/>
                  </a:lnTo>
                  <a:lnTo>
                    <a:pt x="66" y="417"/>
                  </a:lnTo>
                  <a:lnTo>
                    <a:pt x="44" y="438"/>
                  </a:lnTo>
                  <a:lnTo>
                    <a:pt x="25" y="460"/>
                  </a:lnTo>
                  <a:lnTo>
                    <a:pt x="11" y="486"/>
                  </a:lnTo>
                  <a:lnTo>
                    <a:pt x="3" y="514"/>
                  </a:lnTo>
                  <a:lnTo>
                    <a:pt x="0" y="543"/>
                  </a:lnTo>
                  <a:lnTo>
                    <a:pt x="3" y="564"/>
                  </a:lnTo>
                  <a:lnTo>
                    <a:pt x="6" y="586"/>
                  </a:lnTo>
                  <a:lnTo>
                    <a:pt x="14" y="605"/>
                  </a:lnTo>
                  <a:lnTo>
                    <a:pt x="22" y="623"/>
                  </a:lnTo>
                  <a:lnTo>
                    <a:pt x="50" y="656"/>
                  </a:lnTo>
                  <a:lnTo>
                    <a:pt x="66" y="669"/>
                  </a:lnTo>
                  <a:lnTo>
                    <a:pt x="86" y="681"/>
                  </a:lnTo>
                  <a:lnTo>
                    <a:pt x="86" y="679"/>
                  </a:lnTo>
                  <a:lnTo>
                    <a:pt x="66" y="703"/>
                  </a:lnTo>
                  <a:lnTo>
                    <a:pt x="50" y="729"/>
                  </a:lnTo>
                  <a:lnTo>
                    <a:pt x="41" y="758"/>
                  </a:lnTo>
                  <a:lnTo>
                    <a:pt x="39" y="788"/>
                  </a:lnTo>
                  <a:lnTo>
                    <a:pt x="41" y="820"/>
                  </a:lnTo>
                  <a:lnTo>
                    <a:pt x="53" y="849"/>
                  </a:lnTo>
                  <a:lnTo>
                    <a:pt x="69" y="877"/>
                  </a:lnTo>
                  <a:lnTo>
                    <a:pt x="89" y="899"/>
                  </a:lnTo>
                  <a:lnTo>
                    <a:pt x="116" y="920"/>
                  </a:lnTo>
                  <a:lnTo>
                    <a:pt x="144" y="933"/>
                  </a:lnTo>
                  <a:lnTo>
                    <a:pt x="177" y="942"/>
                  </a:lnTo>
                  <a:lnTo>
                    <a:pt x="213" y="946"/>
                  </a:lnTo>
                  <a:lnTo>
                    <a:pt x="224" y="946"/>
                  </a:lnTo>
                  <a:lnTo>
                    <a:pt x="232" y="946"/>
                  </a:lnTo>
                  <a:lnTo>
                    <a:pt x="255" y="977"/>
                  </a:lnTo>
                  <a:lnTo>
                    <a:pt x="282" y="1005"/>
                  </a:lnTo>
                  <a:lnTo>
                    <a:pt x="313" y="1029"/>
                  </a:lnTo>
                  <a:lnTo>
                    <a:pt x="346" y="1051"/>
                  </a:lnTo>
                  <a:lnTo>
                    <a:pt x="382" y="1066"/>
                  </a:lnTo>
                  <a:lnTo>
                    <a:pt x="420" y="1079"/>
                  </a:lnTo>
                  <a:lnTo>
                    <a:pt x="459" y="1087"/>
                  </a:lnTo>
                  <a:lnTo>
                    <a:pt x="501" y="1089"/>
                  </a:lnTo>
                  <a:lnTo>
                    <a:pt x="542" y="1087"/>
                  </a:lnTo>
                  <a:lnTo>
                    <a:pt x="584" y="1077"/>
                  </a:lnTo>
                  <a:lnTo>
                    <a:pt x="622" y="1064"/>
                  </a:lnTo>
                  <a:lnTo>
                    <a:pt x="658" y="1048"/>
                  </a:lnTo>
                  <a:lnTo>
                    <a:pt x="678" y="1072"/>
                  </a:lnTo>
                  <a:lnTo>
                    <a:pt x="703" y="1094"/>
                  </a:lnTo>
                  <a:lnTo>
                    <a:pt x="728" y="1113"/>
                  </a:lnTo>
                  <a:lnTo>
                    <a:pt x="755" y="1127"/>
                  </a:lnTo>
                  <a:lnTo>
                    <a:pt x="786" y="1140"/>
                  </a:lnTo>
                  <a:lnTo>
                    <a:pt x="816" y="1150"/>
                  </a:lnTo>
                  <a:lnTo>
                    <a:pt x="849" y="1155"/>
                  </a:lnTo>
                  <a:lnTo>
                    <a:pt x="882" y="1157"/>
                  </a:lnTo>
                  <a:lnTo>
                    <a:pt x="927" y="1153"/>
                  </a:lnTo>
                  <a:lnTo>
                    <a:pt x="968" y="1144"/>
                  </a:lnTo>
                  <a:lnTo>
                    <a:pt x="1007" y="1129"/>
                  </a:lnTo>
                  <a:lnTo>
                    <a:pt x="1043" y="1109"/>
                  </a:lnTo>
                  <a:lnTo>
                    <a:pt x="1076" y="1083"/>
                  </a:lnTo>
                  <a:lnTo>
                    <a:pt x="1101" y="1053"/>
                  </a:lnTo>
                  <a:lnTo>
                    <a:pt x="1123" y="1020"/>
                  </a:lnTo>
                  <a:lnTo>
                    <a:pt x="1140" y="983"/>
                  </a:lnTo>
                  <a:lnTo>
                    <a:pt x="1143" y="985"/>
                  </a:lnTo>
                  <a:lnTo>
                    <a:pt x="1170" y="998"/>
                  </a:lnTo>
                  <a:lnTo>
                    <a:pt x="1201" y="1009"/>
                  </a:lnTo>
                  <a:lnTo>
                    <a:pt x="1231" y="1014"/>
                  </a:lnTo>
                  <a:lnTo>
                    <a:pt x="1264" y="1016"/>
                  </a:lnTo>
                  <a:lnTo>
                    <a:pt x="1289" y="1014"/>
                  </a:lnTo>
                  <a:lnTo>
                    <a:pt x="1311" y="1013"/>
                  </a:lnTo>
                  <a:lnTo>
                    <a:pt x="1333" y="1007"/>
                  </a:lnTo>
                  <a:lnTo>
                    <a:pt x="1353" y="1000"/>
                  </a:lnTo>
                  <a:lnTo>
                    <a:pt x="1394" y="981"/>
                  </a:lnTo>
                  <a:lnTo>
                    <a:pt x="1427" y="955"/>
                  </a:lnTo>
                  <a:lnTo>
                    <a:pt x="1455" y="923"/>
                  </a:lnTo>
                  <a:lnTo>
                    <a:pt x="1477" y="888"/>
                  </a:lnTo>
                  <a:lnTo>
                    <a:pt x="1491" y="849"/>
                  </a:lnTo>
                  <a:lnTo>
                    <a:pt x="1497" y="807"/>
                  </a:lnTo>
                  <a:lnTo>
                    <a:pt x="1494" y="807"/>
                  </a:lnTo>
                  <a:lnTo>
                    <a:pt x="1519" y="803"/>
                  </a:lnTo>
                  <a:lnTo>
                    <a:pt x="1544" y="796"/>
                  </a:lnTo>
                  <a:lnTo>
                    <a:pt x="1588" y="777"/>
                  </a:lnTo>
                  <a:lnTo>
                    <a:pt x="1627" y="753"/>
                  </a:lnTo>
                  <a:lnTo>
                    <a:pt x="1663" y="723"/>
                  </a:lnTo>
                  <a:lnTo>
                    <a:pt x="1690" y="688"/>
                  </a:lnTo>
                  <a:lnTo>
                    <a:pt x="1712" y="649"/>
                  </a:lnTo>
                  <a:lnTo>
                    <a:pt x="1723" y="606"/>
                  </a:lnTo>
                  <a:lnTo>
                    <a:pt x="1729" y="562"/>
                  </a:lnTo>
                  <a:lnTo>
                    <a:pt x="1726" y="521"/>
                  </a:lnTo>
                  <a:lnTo>
                    <a:pt x="1712" y="482"/>
                  </a:lnTo>
                  <a:lnTo>
                    <a:pt x="1696" y="445"/>
                  </a:lnTo>
                  <a:lnTo>
                    <a:pt x="1671" y="412"/>
                  </a:lnTo>
                  <a:lnTo>
                    <a:pt x="1685" y="373"/>
                  </a:lnTo>
                  <a:lnTo>
                    <a:pt x="1688" y="334"/>
                  </a:lnTo>
                  <a:lnTo>
                    <a:pt x="1685" y="302"/>
                  </a:lnTo>
                  <a:lnTo>
                    <a:pt x="1676" y="271"/>
                  </a:lnTo>
                  <a:lnTo>
                    <a:pt x="1663" y="243"/>
                  </a:lnTo>
                  <a:lnTo>
                    <a:pt x="1643" y="215"/>
                  </a:lnTo>
                  <a:lnTo>
                    <a:pt x="1621" y="193"/>
                  </a:lnTo>
                  <a:lnTo>
                    <a:pt x="1593" y="172"/>
                  </a:lnTo>
                  <a:lnTo>
                    <a:pt x="1563" y="158"/>
                  </a:lnTo>
                  <a:lnTo>
                    <a:pt x="1530" y="146"/>
                  </a:lnTo>
                  <a:lnTo>
                    <a:pt x="1533" y="145"/>
                  </a:lnTo>
                  <a:lnTo>
                    <a:pt x="1524" y="115"/>
                  </a:lnTo>
                  <a:lnTo>
                    <a:pt x="1510" y="87"/>
                  </a:lnTo>
                  <a:lnTo>
                    <a:pt x="1491" y="63"/>
                  </a:lnTo>
                  <a:lnTo>
                    <a:pt x="1466" y="41"/>
                  </a:lnTo>
                  <a:lnTo>
                    <a:pt x="1439" y="24"/>
                  </a:lnTo>
                  <a:lnTo>
                    <a:pt x="1408" y="11"/>
                  </a:lnTo>
                  <a:lnTo>
                    <a:pt x="1378" y="4"/>
                  </a:lnTo>
                  <a:lnTo>
                    <a:pt x="1342" y="0"/>
                  </a:lnTo>
                  <a:lnTo>
                    <a:pt x="1320" y="2"/>
                  </a:lnTo>
                  <a:lnTo>
                    <a:pt x="1300" y="4"/>
                  </a:lnTo>
                  <a:lnTo>
                    <a:pt x="1278" y="9"/>
                  </a:lnTo>
                  <a:lnTo>
                    <a:pt x="1259" y="17"/>
                  </a:lnTo>
                  <a:lnTo>
                    <a:pt x="1223" y="35"/>
                  </a:lnTo>
                  <a:lnTo>
                    <a:pt x="1192" y="61"/>
                  </a:lnTo>
                  <a:lnTo>
                    <a:pt x="1192" y="63"/>
                  </a:lnTo>
                  <a:lnTo>
                    <a:pt x="1165" y="35"/>
                  </a:lnTo>
                  <a:lnTo>
                    <a:pt x="1148" y="26"/>
                  </a:lnTo>
                  <a:lnTo>
                    <a:pt x="1131" y="17"/>
                  </a:lnTo>
                  <a:lnTo>
                    <a:pt x="1112" y="9"/>
                  </a:lnTo>
                  <a:lnTo>
                    <a:pt x="1095" y="4"/>
                  </a:lnTo>
                  <a:lnTo>
                    <a:pt x="1073" y="2"/>
                  </a:lnTo>
                  <a:lnTo>
                    <a:pt x="1054" y="0"/>
                  </a:lnTo>
                  <a:lnTo>
                    <a:pt x="1029" y="2"/>
                  </a:lnTo>
                  <a:lnTo>
                    <a:pt x="1007" y="6"/>
                  </a:lnTo>
                  <a:lnTo>
                    <a:pt x="982" y="13"/>
                  </a:lnTo>
                  <a:lnTo>
                    <a:pt x="963" y="24"/>
                  </a:lnTo>
                  <a:lnTo>
                    <a:pt x="943" y="35"/>
                  </a:lnTo>
                  <a:lnTo>
                    <a:pt x="927" y="50"/>
                  </a:lnTo>
                  <a:lnTo>
                    <a:pt x="910" y="69"/>
                  </a:lnTo>
                  <a:lnTo>
                    <a:pt x="899" y="87"/>
                  </a:lnTo>
                  <a:lnTo>
                    <a:pt x="899" y="91"/>
                  </a:lnTo>
                  <a:lnTo>
                    <a:pt x="866" y="67"/>
                  </a:lnTo>
                  <a:lnTo>
                    <a:pt x="830" y="50"/>
                  </a:lnTo>
                  <a:lnTo>
                    <a:pt x="791" y="39"/>
                  </a:lnTo>
                  <a:lnTo>
                    <a:pt x="769" y="37"/>
                  </a:lnTo>
                  <a:lnTo>
                    <a:pt x="750" y="35"/>
                  </a:lnTo>
                  <a:lnTo>
                    <a:pt x="719" y="37"/>
                  </a:lnTo>
                  <a:lnTo>
                    <a:pt x="692" y="43"/>
                  </a:lnTo>
                  <a:lnTo>
                    <a:pt x="664" y="50"/>
                  </a:lnTo>
                  <a:lnTo>
                    <a:pt x="639" y="63"/>
                  </a:lnTo>
                  <a:lnTo>
                    <a:pt x="614" y="78"/>
                  </a:lnTo>
                  <a:lnTo>
                    <a:pt x="595" y="95"/>
                  </a:lnTo>
                  <a:lnTo>
                    <a:pt x="575" y="115"/>
                  </a:lnTo>
                  <a:lnTo>
                    <a:pt x="559" y="137"/>
                  </a:lnTo>
                  <a:lnTo>
                    <a:pt x="559" y="139"/>
                  </a:lnTo>
                  <a:lnTo>
                    <a:pt x="526" y="124"/>
                  </a:lnTo>
                  <a:lnTo>
                    <a:pt x="492" y="115"/>
                  </a:lnTo>
                  <a:lnTo>
                    <a:pt x="459" y="108"/>
                  </a:lnTo>
                  <a:lnTo>
                    <a:pt x="423" y="106"/>
                  </a:lnTo>
                  <a:lnTo>
                    <a:pt x="396" y="108"/>
                  </a:lnTo>
                  <a:lnTo>
                    <a:pt x="368" y="111"/>
                  </a:lnTo>
                  <a:lnTo>
                    <a:pt x="343" y="117"/>
                  </a:lnTo>
                  <a:lnTo>
                    <a:pt x="318" y="124"/>
                  </a:lnTo>
                  <a:lnTo>
                    <a:pt x="293" y="135"/>
                  </a:lnTo>
                  <a:lnTo>
                    <a:pt x="271" y="148"/>
                  </a:lnTo>
                  <a:lnTo>
                    <a:pt x="232" y="178"/>
                  </a:lnTo>
                  <a:lnTo>
                    <a:pt x="199" y="213"/>
                  </a:lnTo>
                  <a:lnTo>
                    <a:pt x="174" y="256"/>
                  </a:lnTo>
                  <a:lnTo>
                    <a:pt x="158" y="302"/>
                  </a:lnTo>
                  <a:lnTo>
                    <a:pt x="155" y="326"/>
                  </a:lnTo>
                  <a:lnTo>
                    <a:pt x="152" y="352"/>
                  </a:lnTo>
                  <a:lnTo>
                    <a:pt x="155" y="369"/>
                  </a:lnTo>
                  <a:lnTo>
                    <a:pt x="155" y="38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Rectangle 32">
              <a:extLst>
                <a:ext uri="{FF2B5EF4-FFF2-40B4-BE49-F238E27FC236}">
                  <a16:creationId xmlns:a16="http://schemas.microsoft.com/office/drawing/2014/main" id="{7D57FCC2-52AB-6740-883B-1E3B97D57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3174"/>
              <a:ext cx="1048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imes New Roman" panose="02020603050405020304" pitchFamily="18" charset="0"/>
                </a:rPr>
                <a:t>Great results: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imes New Roman" panose="02020603050405020304" pitchFamily="18" charset="0"/>
                </a:rPr>
                <a:t>100%</a:t>
              </a:r>
              <a:r>
                <a:rPr lang="en-GB" altLang="en-US" sz="2000" dirty="0">
                  <a:latin typeface="Times New Roman" panose="02020603050405020304" pitchFamily="18" charset="0"/>
                </a:rPr>
                <a:t>  pupils gained 9 – 6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latin typeface="Times New Roman" panose="02020603050405020304" pitchFamily="18" charset="0"/>
                </a:rPr>
                <a:t>2020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97690C8-D31A-694F-871F-688ED8196987}"/>
              </a:ext>
            </a:extLst>
          </p:cNvPr>
          <p:cNvSpPr/>
          <p:nvPr/>
        </p:nvSpPr>
        <p:spPr>
          <a:xfrm>
            <a:off x="2000232" y="0"/>
            <a:ext cx="67185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  <a:cs typeface="Arial" charset="0"/>
              </a:rPr>
              <a:t>Why take Music?</a:t>
            </a:r>
          </a:p>
        </p:txBody>
      </p:sp>
    </p:spTree>
  </p:cSld>
  <p:clrMapOvr>
    <a:masterClrMapping/>
  </p:clrMapOvr>
  <p:transition spd="med" advTm="10000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5">
            <a:extLst>
              <a:ext uri="{FF2B5EF4-FFF2-40B4-BE49-F238E27FC236}">
                <a16:creationId xmlns:a16="http://schemas.microsoft.com/office/drawing/2014/main" id="{D2D61433-23DA-544E-86E3-32D587134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824" y="0"/>
            <a:ext cx="8229600" cy="12588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GCSE Music - Edexcel 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627492BA-0C03-A049-BB8E-E85D8677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661025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GB" sz="1800">
                <a:solidFill>
                  <a:schemeClr val="tx1"/>
                </a:solidFill>
              </a:rPr>
              <a:t>‘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9B535-DFDC-C94D-8A42-C50D7C71C857}"/>
              </a:ext>
            </a:extLst>
          </p:cNvPr>
          <p:cNvSpPr txBox="1"/>
          <p:nvPr/>
        </p:nvSpPr>
        <p:spPr>
          <a:xfrm>
            <a:off x="804043" y="2215545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Performing		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71E84-02FF-FE4F-9FB9-23E5E764978D}"/>
              </a:ext>
            </a:extLst>
          </p:cNvPr>
          <p:cNvSpPr txBox="1"/>
          <p:nvPr/>
        </p:nvSpPr>
        <p:spPr>
          <a:xfrm>
            <a:off x="825453" y="3506589"/>
            <a:ext cx="2923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Composing		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BAF30-6D31-0140-917E-643E1DE0244C}"/>
              </a:ext>
            </a:extLst>
          </p:cNvPr>
          <p:cNvSpPr txBox="1"/>
          <p:nvPr/>
        </p:nvSpPr>
        <p:spPr>
          <a:xfrm>
            <a:off x="830659" y="4764456"/>
            <a:ext cx="4745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Listening &amp; appraising 	</a:t>
            </a:r>
            <a:endParaRPr lang="en-US" sz="3200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EA74D-0E5F-8F4E-B222-3C4B180D8C66}"/>
              </a:ext>
            </a:extLst>
          </p:cNvPr>
          <p:cNvSpPr txBox="1"/>
          <p:nvPr/>
        </p:nvSpPr>
        <p:spPr>
          <a:xfrm>
            <a:off x="4536210" y="2276547"/>
            <a:ext cx="187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09C8C2-236A-CA4F-A745-1BD3D3B24256}"/>
              </a:ext>
            </a:extLst>
          </p:cNvPr>
          <p:cNvSpPr txBox="1"/>
          <p:nvPr/>
        </p:nvSpPr>
        <p:spPr>
          <a:xfrm>
            <a:off x="4536210" y="3581047"/>
            <a:ext cx="187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3F3F44-6D6B-644D-9CBB-21A025C356C6}"/>
              </a:ext>
            </a:extLst>
          </p:cNvPr>
          <p:cNvSpPr txBox="1"/>
          <p:nvPr/>
        </p:nvSpPr>
        <p:spPr>
          <a:xfrm>
            <a:off x="5724128" y="4805245"/>
            <a:ext cx="187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40%</a:t>
            </a:r>
          </a:p>
        </p:txBody>
      </p:sp>
      <p:pic>
        <p:nvPicPr>
          <p:cNvPr id="2" name="Audio Recording 18 Oct 2020 at 19:37:45" descr="Audio Recording 18 Oct 2020 at 19:37:45">
            <a:hlinkClick r:id="" action="ppaction://media"/>
            <a:extLst>
              <a:ext uri="{FF2B5EF4-FFF2-40B4-BE49-F238E27FC236}">
                <a16:creationId xmlns:a16="http://schemas.microsoft.com/office/drawing/2014/main" id="{E286A132-4E49-F746-A1EE-09BFFC5EC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4401" y="12642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38845"/>
      </p:ext>
    </p:extLst>
  </p:cSld>
  <p:clrMapOvr>
    <a:masterClrMapping/>
  </p:clrMapOvr>
  <p:transition spd="med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6701 0.04004 C 0.08107 0.04907 0.10208 0.05393 0.12396 0.05393 C 0.14896 0.05393 0.16892 0.04907 0.18298 0.04004 L 0.25 4.81481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1319 L 0.03177 0.04329 C 0.03837 0.05023 0.04826 0.05393 0.05868 0.05393 C 0.07048 0.05393 0.08003 0.05023 0.08663 0.04329 L 0.11858 0.01319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1"/>
      <p:bldP spid="20" grpId="1"/>
      <p:bldP spid="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2B304CE1-B097-D642-AD66-A13DA2957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333375"/>
            <a:ext cx="6840538" cy="50800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ea typeface="ＭＳ Ｐゴシック" panose="020B0600070205080204" pitchFamily="34" charset="-128"/>
              </a:rPr>
              <a:t>How is the course split up?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1072F35F-A884-C54E-B945-B7FC5D17F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8820150" cy="5688632"/>
          </a:xfrm>
        </p:spPr>
        <p:txBody>
          <a:bodyPr/>
          <a:lstStyle/>
          <a:p>
            <a:pPr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Paper 1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Performing: 	</a:t>
            </a:r>
            <a:r>
              <a:rPr lang="en-GB" altLang="en-US" sz="2400" dirty="0">
                <a:ea typeface="ＭＳ Ｐゴシック" panose="020B0600070205080204" pitchFamily="34" charset="-128"/>
              </a:rPr>
              <a:t>one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solo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buNone/>
            </a:pPr>
            <a:r>
              <a:rPr lang="en-GB" altLang="en-US" sz="2400" dirty="0">
                <a:ea typeface="ＭＳ Ｐゴシック" panose="020B0600070205080204" pitchFamily="34" charset="-128"/>
              </a:rPr>
              <a:t>				one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ensemble</a:t>
            </a:r>
            <a:r>
              <a:rPr lang="en-GB" altLang="en-US" sz="2400" dirty="0">
                <a:ea typeface="ＭＳ Ｐゴシック" panose="020B0600070205080204" pitchFamily="34" charset="-128"/>
              </a:rPr>
              <a:t> 								</a:t>
            </a:r>
          </a:p>
          <a:p>
            <a:pPr marL="0" indent="0" eaLnBrk="1" hangingPunct="1">
              <a:buNone/>
            </a:pPr>
            <a:r>
              <a:rPr lang="en-GB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				= 4 mins minimum (30%) </a:t>
            </a:r>
          </a:p>
          <a:p>
            <a:pPr eaLnBrk="1" hangingPunct="1">
              <a:buFontTx/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Paper 2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Composing: </a:t>
            </a:r>
            <a:r>
              <a:rPr lang="en-GB" altLang="en-US" sz="2400" dirty="0">
                <a:ea typeface="ＭＳ Ｐゴシック" panose="020B0600070205080204" pitchFamily="34" charset="-128"/>
              </a:rPr>
              <a:t>  	one free choice </a:t>
            </a:r>
          </a:p>
          <a:p>
            <a:pPr marL="0" indent="0" eaLnBrk="1" hangingPunct="1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			 	</a:t>
            </a:r>
            <a:r>
              <a:rPr lang="en-GB" altLang="en-US" sz="2400" dirty="0">
                <a:ea typeface="ＭＳ Ｐゴシック" panose="020B0600070205080204" pitchFamily="34" charset="-128"/>
              </a:rPr>
              <a:t>one in response to a brief  					</a:t>
            </a:r>
          </a:p>
          <a:p>
            <a:pPr marL="0" indent="0" eaLnBrk="1" hangingPunct="1">
              <a:buNone/>
            </a:pPr>
            <a:r>
              <a:rPr lang="en-GB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				 = 3 mins minimum (30%) </a:t>
            </a:r>
            <a:r>
              <a:rPr lang="en-GB" altLang="en-US" sz="2400" dirty="0">
                <a:ea typeface="ＭＳ Ｐゴシック" panose="020B0600070205080204" pitchFamily="34" charset="-128"/>
              </a:rPr>
              <a:t>	</a:t>
            </a:r>
          </a:p>
          <a:p>
            <a:pPr marL="0" indent="0" eaLnBrk="1" hangingPunct="1"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Paper 3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Written/Listening exam:</a:t>
            </a:r>
            <a:r>
              <a:rPr lang="en-GB" altLang="en-US" sz="2400" dirty="0">
                <a:ea typeface="ＭＳ Ｐゴシック" panose="020B0600070205080204" pitchFamily="34" charset="-128"/>
              </a:rPr>
              <a:t> based on 8 set work</a:t>
            </a:r>
          </a:p>
          <a:p>
            <a:pPr marL="0" indent="0" eaLnBrk="1" hangingPunct="1">
              <a:buNone/>
            </a:pPr>
            <a:endParaRPr lang="en-GB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					= 1hr 45 (40%) </a:t>
            </a:r>
            <a:r>
              <a:rPr lang="en-GB" altLang="en-US" sz="2400" dirty="0">
                <a:ea typeface="ＭＳ Ｐゴシック" panose="020B0600070205080204" pitchFamily="34" charset="-128"/>
              </a:rPr>
              <a:t>		 	</a:t>
            </a:r>
          </a:p>
          <a:p>
            <a:pPr eaLnBrk="1" hangingPunct="1">
              <a:buFontTx/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9384FC-BD2D-694F-854A-7E28838EE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3936" r="31100" b="6976"/>
          <a:stretch>
            <a:fillRect/>
          </a:stretch>
        </p:blipFill>
        <p:spPr bwMode="auto">
          <a:xfrm flipH="1">
            <a:off x="1557489" y="1647042"/>
            <a:ext cx="2016223" cy="164521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1409C0D-1951-D946-9E18-2239DC2F3E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1" y="1124744"/>
            <a:ext cx="1082978" cy="19442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2C8FC-20F3-9445-B7AF-146312AF6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t="17607" r="15533" b="18758"/>
          <a:stretch>
            <a:fillRect/>
          </a:stretch>
        </p:blipFill>
        <p:spPr bwMode="auto">
          <a:xfrm>
            <a:off x="1486913" y="3907760"/>
            <a:ext cx="2086799" cy="1681480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Recording 18 Oct 2020 at 19:40:38" descr="Audio Recording 18 Oct 2020 at 19:40:38">
            <a:hlinkClick r:id="" action="ppaction://media"/>
            <a:extLst>
              <a:ext uri="{FF2B5EF4-FFF2-40B4-BE49-F238E27FC236}">
                <a16:creationId xmlns:a16="http://schemas.microsoft.com/office/drawing/2014/main" id="{47AC4026-B3E6-2549-A46A-F5B9D1400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3528" y="1916832"/>
            <a:ext cx="812800" cy="812800"/>
          </a:xfrm>
          <a:prstGeom prst="rect">
            <a:avLst/>
          </a:prstGeom>
        </p:spPr>
      </p:pic>
      <p:pic>
        <p:nvPicPr>
          <p:cNvPr id="3" name="Audio Recording 18 Oct 2020 at 19:41:05" descr="Audio Recording 18 Oct 2020 at 19:41:05">
            <a:hlinkClick r:id="" action="ppaction://media"/>
            <a:extLst>
              <a:ext uri="{FF2B5EF4-FFF2-40B4-BE49-F238E27FC236}">
                <a16:creationId xmlns:a16="http://schemas.microsoft.com/office/drawing/2014/main" id="{66374E38-6F25-0B43-A8BB-584A04A140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32240" y="5720559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62BDA7F2-CF3C-DB4F-B855-E7FBE3F0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82" y="1109120"/>
            <a:ext cx="4669518" cy="31119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8193" name="Rectangle 5">
            <a:extLst>
              <a:ext uri="{FF2B5EF4-FFF2-40B4-BE49-F238E27FC236}">
                <a16:creationId xmlns:a16="http://schemas.microsoft.com/office/drawing/2014/main" id="{D2D61433-23DA-544E-86E3-32D587134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1182" y="200818"/>
            <a:ext cx="8229600" cy="12588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Performing 30%</a:t>
            </a:r>
            <a:br>
              <a:rPr lang="en-GB" altLang="en-US" dirty="0">
                <a:latin typeface="Palatino Linotype" panose="02040502050505030304" pitchFamily="18" charset="0"/>
                <a:ea typeface="ＭＳ Ｐゴシック" panose="020B0600070205080204" pitchFamily="34" charset="-128"/>
              </a:rPr>
            </a:br>
            <a:endParaRPr lang="en-US" altLang="en-US" dirty="0"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627492BA-0C03-A049-BB8E-E85D8677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661025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GB" sz="1800">
                <a:solidFill>
                  <a:schemeClr val="tx1"/>
                </a:solidFill>
              </a:rPr>
              <a:t>‘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0" name="Text Box 12">
            <a:extLst>
              <a:ext uri="{FF2B5EF4-FFF2-40B4-BE49-F238E27FC236}">
                <a16:creationId xmlns:a16="http://schemas.microsoft.com/office/drawing/2014/main" id="{4064795F-11F3-B64E-8655-DD8F24591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569" y="3688490"/>
            <a:ext cx="4454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coursework = 30%</a:t>
            </a:r>
            <a:r>
              <a:rPr lang="en-GB" alt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6D7E3C0-3B6B-3B4E-A5CC-42F90E078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569" y="6402139"/>
            <a:ext cx="492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Composing coursework = 30%</a:t>
            </a:r>
          </a:p>
        </p:txBody>
      </p:sp>
      <p:pic>
        <p:nvPicPr>
          <p:cNvPr id="17" name="Content Placeholder 5" descr="DSC09952.JPG">
            <a:extLst>
              <a:ext uri="{FF2B5EF4-FFF2-40B4-BE49-F238E27FC236}">
                <a16:creationId xmlns:a16="http://schemas.microsoft.com/office/drawing/2014/main" id="{69B3EFB6-1DD8-B94B-BD3B-F6008A7D9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13016" r="12167" b="13016"/>
          <a:stretch/>
        </p:blipFill>
        <p:spPr bwMode="auto">
          <a:xfrm>
            <a:off x="-70401" y="1109120"/>
            <a:ext cx="4971836" cy="311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5F1E7-DC5B-AF45-87C7-F346F133FB6C}"/>
              </a:ext>
            </a:extLst>
          </p:cNvPr>
          <p:cNvSpPr txBox="1"/>
          <p:nvPr/>
        </p:nvSpPr>
        <p:spPr>
          <a:xfrm>
            <a:off x="4906884" y="1363471"/>
            <a:ext cx="3983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ja-JP" altLang="en-GB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GB" altLang="ja-JP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get so much variety of performance work at GCSE; working on a whole class piece or in response to a topic as a soloist</a:t>
            </a:r>
            <a:r>
              <a:rPr lang="en-GB" altLang="ja-JP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There are GCSE recitals and concerts, and lots of opportunities to perform beyond our school.</a:t>
            </a:r>
            <a:r>
              <a:rPr lang="ja-JP" altLang="en-GB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GB" altLang="ja-JP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altLang="en-US" sz="1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Year 11 Yasmin 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4E98A7B2-F63D-EF42-A06E-0F2152A63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" y="1224347"/>
            <a:ext cx="3323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Masterclass with musicians at Buxton Festival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AA826-55EE-D34B-81A7-C71CD1CC62C4}"/>
              </a:ext>
            </a:extLst>
          </p:cNvPr>
          <p:cNvSpPr txBox="1"/>
          <p:nvPr/>
        </p:nvSpPr>
        <p:spPr>
          <a:xfrm>
            <a:off x="899593" y="471451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Solo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Ensemble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9FD31-188C-2245-BB22-173EB6188085}"/>
              </a:ext>
            </a:extLst>
          </p:cNvPr>
          <p:cNvSpPr txBox="1"/>
          <p:nvPr/>
        </p:nvSpPr>
        <p:spPr>
          <a:xfrm>
            <a:off x="1289476" y="6412572"/>
            <a:ext cx="82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Are you learning a musical instrument or, do you love singing?</a:t>
            </a:r>
          </a:p>
        </p:txBody>
      </p:sp>
      <p:pic>
        <p:nvPicPr>
          <p:cNvPr id="30" name="Picture 3" descr="LightbulbIdea.jpg">
            <a:extLst>
              <a:ext uri="{FF2B5EF4-FFF2-40B4-BE49-F238E27FC236}">
                <a16:creationId xmlns:a16="http://schemas.microsoft.com/office/drawing/2014/main" id="{90C9B3BC-6D60-D149-A2CA-F77151AE0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835" y="5619883"/>
            <a:ext cx="779884" cy="12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Recording 18 Oct 2020 at 19:44:10" descr="Audio Recording 18 Oct 2020 at 19:44:10">
            <a:hlinkClick r:id="" action="ppaction://media"/>
            <a:extLst>
              <a:ext uri="{FF2B5EF4-FFF2-40B4-BE49-F238E27FC236}">
                <a16:creationId xmlns:a16="http://schemas.microsoft.com/office/drawing/2014/main" id="{53FFD083-BEBF-6146-B5CF-2B1D6749C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3525" y="453465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5">
            <a:extLst>
              <a:ext uri="{FF2B5EF4-FFF2-40B4-BE49-F238E27FC236}">
                <a16:creationId xmlns:a16="http://schemas.microsoft.com/office/drawing/2014/main" id="{D2D61433-23DA-544E-86E3-32D587134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1182" y="200818"/>
            <a:ext cx="8229600" cy="12588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 Work</a:t>
            </a:r>
            <a:br>
              <a:rPr lang="en-GB" altLang="en-US" dirty="0">
                <a:latin typeface="Palatino Linotype" panose="02040502050505030304" pitchFamily="18" charset="0"/>
                <a:ea typeface="ＭＳ Ｐゴシック" panose="020B0600070205080204" pitchFamily="34" charset="-128"/>
              </a:rPr>
            </a:br>
            <a:endParaRPr lang="en-US" altLang="en-US" dirty="0"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627492BA-0C03-A049-BB8E-E85D8677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661025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GB" sz="1800">
                <a:solidFill>
                  <a:schemeClr val="tx1"/>
                </a:solidFill>
              </a:rPr>
              <a:t>‘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0" name="Text Box 12">
            <a:extLst>
              <a:ext uri="{FF2B5EF4-FFF2-40B4-BE49-F238E27FC236}">
                <a16:creationId xmlns:a16="http://schemas.microsoft.com/office/drawing/2014/main" id="{4064795F-11F3-B64E-8655-DD8F24591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569" y="3688490"/>
            <a:ext cx="4454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coursework = 30%</a:t>
            </a:r>
            <a:r>
              <a:rPr lang="en-GB" alt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6D7E3C0-3B6B-3B4E-A5CC-42F90E078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569" y="6402139"/>
            <a:ext cx="492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Composing coursework = 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16082-C6AE-3C42-A0C8-7E824CFA2D82}"/>
              </a:ext>
            </a:extLst>
          </p:cNvPr>
          <p:cNvSpPr txBox="1"/>
          <p:nvPr/>
        </p:nvSpPr>
        <p:spPr>
          <a:xfrm>
            <a:off x="1647446" y="4565913"/>
            <a:ext cx="4273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Criteria 1	Accuracy &amp; fluency</a:t>
            </a:r>
          </a:p>
          <a:p>
            <a:endParaRPr lang="en-US" dirty="0"/>
          </a:p>
          <a:p>
            <a:r>
              <a:rPr lang="en-US" dirty="0"/>
              <a:t>Criteria 2	Interpretation</a:t>
            </a:r>
          </a:p>
          <a:p>
            <a:endParaRPr lang="en-US" dirty="0"/>
          </a:p>
          <a:p>
            <a:r>
              <a:rPr lang="en-US" dirty="0"/>
              <a:t>Criteria 3	Technique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9FD31-188C-2245-BB22-173EB6188085}"/>
              </a:ext>
            </a:extLst>
          </p:cNvPr>
          <p:cNvSpPr txBox="1"/>
          <p:nvPr/>
        </p:nvSpPr>
        <p:spPr>
          <a:xfrm>
            <a:off x="1289476" y="6412572"/>
            <a:ext cx="82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Are you learning a musical instrument or, do you love singing?</a:t>
            </a:r>
          </a:p>
        </p:txBody>
      </p:sp>
      <p:pic>
        <p:nvPicPr>
          <p:cNvPr id="29" name="Picture 1" descr="quality-audit1.png">
            <a:extLst>
              <a:ext uri="{FF2B5EF4-FFF2-40B4-BE49-F238E27FC236}">
                <a16:creationId xmlns:a16="http://schemas.microsoft.com/office/drawing/2014/main" id="{BFB1C02C-E6E0-A24A-963C-E6FDB8EC6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53" y="4536646"/>
            <a:ext cx="1386669" cy="13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LightbulbIdea.jpg">
            <a:extLst>
              <a:ext uri="{FF2B5EF4-FFF2-40B4-BE49-F238E27FC236}">
                <a16:creationId xmlns:a16="http://schemas.microsoft.com/office/drawing/2014/main" id="{90C9B3BC-6D60-D149-A2CA-F77151AE0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835" y="5619883"/>
            <a:ext cx="779884" cy="12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group of people in a room&#10;&#10;Description automatically generated">
            <a:extLst>
              <a:ext uri="{FF2B5EF4-FFF2-40B4-BE49-F238E27FC236}">
                <a16:creationId xmlns:a16="http://schemas.microsoft.com/office/drawing/2014/main" id="{112D21B8-7F9E-C24D-BCE4-DED284A28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376"/>
            <a:ext cx="9144000" cy="3191713"/>
          </a:xfrm>
          <a:prstGeom prst="rect">
            <a:avLst/>
          </a:prstGeom>
        </p:spPr>
      </p:pic>
      <p:pic>
        <p:nvPicPr>
          <p:cNvPr id="2" name="Audio Recording 18 Oct 2020 at 19:45:01" descr="Audio Recording 18 Oct 2020 at 19:45:01">
            <a:hlinkClick r:id="" action="ppaction://media"/>
            <a:extLst>
              <a:ext uri="{FF2B5EF4-FFF2-40B4-BE49-F238E27FC236}">
                <a16:creationId xmlns:a16="http://schemas.microsoft.com/office/drawing/2014/main" id="{FAE11999-820B-8848-BB38-B960D2BD2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31587" y="29479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53469"/>
      </p:ext>
    </p:extLst>
  </p:cSld>
  <p:clrMapOvr>
    <a:masterClrMapping/>
  </p:clrMapOvr>
  <p:transition spd="med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5">
            <a:extLst>
              <a:ext uri="{FF2B5EF4-FFF2-40B4-BE49-F238E27FC236}">
                <a16:creationId xmlns:a16="http://schemas.microsoft.com/office/drawing/2014/main" id="{D2D61433-23DA-544E-86E3-32D587134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9147" y="104742"/>
            <a:ext cx="8229600" cy="125888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feedback</a:t>
            </a:r>
            <a:br>
              <a:rPr lang="en-GB" altLang="en-US" dirty="0">
                <a:latin typeface="Palatino Linotype" panose="02040502050505030304" pitchFamily="18" charset="0"/>
                <a:ea typeface="ＭＳ Ｐゴシック" panose="020B0600070205080204" pitchFamily="34" charset="-128"/>
              </a:rPr>
            </a:br>
            <a:endParaRPr lang="en-US" altLang="en-US" dirty="0"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627492BA-0C03-A049-BB8E-E85D8677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661025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GB" sz="1800">
                <a:solidFill>
                  <a:schemeClr val="tx1"/>
                </a:solidFill>
              </a:rPr>
              <a:t>‘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0" name="Text Box 12">
            <a:extLst>
              <a:ext uri="{FF2B5EF4-FFF2-40B4-BE49-F238E27FC236}">
                <a16:creationId xmlns:a16="http://schemas.microsoft.com/office/drawing/2014/main" id="{4064795F-11F3-B64E-8655-DD8F24591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569" y="3688490"/>
            <a:ext cx="4454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coursework = 30%</a:t>
            </a:r>
            <a:r>
              <a:rPr lang="en-GB" alt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6D7E3C0-3B6B-3B4E-A5CC-42F90E078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569" y="6402139"/>
            <a:ext cx="492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Composing coursework = 30%</a:t>
            </a:r>
          </a:p>
        </p:txBody>
      </p:sp>
      <p:pic>
        <p:nvPicPr>
          <p:cNvPr id="16" name="Picture 4" descr="IMG_2336.JPG">
            <a:extLst>
              <a:ext uri="{FF2B5EF4-FFF2-40B4-BE49-F238E27FC236}">
                <a16:creationId xmlns:a16="http://schemas.microsoft.com/office/drawing/2014/main" id="{BFADC2F6-7449-4447-8CB2-E440AD41A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12578" r="15527" b="-2"/>
          <a:stretch>
            <a:fillRect/>
          </a:stretch>
        </p:blipFill>
        <p:spPr bwMode="auto">
          <a:xfrm>
            <a:off x="5580114" y="1200843"/>
            <a:ext cx="3408280" cy="54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9E04E-E985-2542-898F-1CEDC38DA687}"/>
              </a:ext>
            </a:extLst>
          </p:cNvPr>
          <p:cNvSpPr txBox="1"/>
          <p:nvPr/>
        </p:nvSpPr>
        <p:spPr>
          <a:xfrm>
            <a:off x="1619670" y="188073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LOD</a:t>
            </a:r>
            <a:r>
              <a:rPr lang="en-US" dirty="0"/>
              <a:t>:  How hard is it?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EAE0EEA-4DE5-3046-9C4B-747088CE5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215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9" y="2301950"/>
            <a:ext cx="4539035" cy="3181438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9513EC6-6FCD-D44F-94D0-D83D52502D88}"/>
              </a:ext>
            </a:extLst>
          </p:cNvPr>
          <p:cNvSpPr/>
          <p:nvPr/>
        </p:nvSpPr>
        <p:spPr>
          <a:xfrm>
            <a:off x="4572000" y="1953650"/>
            <a:ext cx="936104" cy="223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F0EEA-C534-674C-B0DD-EAF0EF82E3EE}"/>
              </a:ext>
            </a:extLst>
          </p:cNvPr>
          <p:cNvSpPr txBox="1"/>
          <p:nvPr/>
        </p:nvSpPr>
        <p:spPr>
          <a:xfrm>
            <a:off x="657277" y="5549451"/>
            <a:ext cx="492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</a:t>
            </a:r>
            <a:r>
              <a:rPr lang="en-US" dirty="0"/>
              <a:t>evels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/>
              <a:t>f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/>
              <a:t>ifficulty: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Easy 		Grade 0-3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Standard		Grade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difficult	Grade 5-8</a:t>
            </a:r>
          </a:p>
        </p:txBody>
      </p:sp>
      <p:pic>
        <p:nvPicPr>
          <p:cNvPr id="3" name="Audio Recording 18 Oct 2020 at 19:45:39" descr="Audio Recording 18 Oct 2020 at 19:45:39">
            <a:hlinkClick r:id="" action="ppaction://media"/>
            <a:extLst>
              <a:ext uri="{FF2B5EF4-FFF2-40B4-BE49-F238E27FC236}">
                <a16:creationId xmlns:a16="http://schemas.microsoft.com/office/drawing/2014/main" id="{FD0D886F-5705-F948-A276-9814ACF28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6838" y="3188392"/>
            <a:ext cx="812800" cy="812800"/>
          </a:xfrm>
          <a:prstGeom prst="rect">
            <a:avLst/>
          </a:prstGeom>
        </p:spPr>
      </p:pic>
      <p:pic>
        <p:nvPicPr>
          <p:cNvPr id="4" name="Audio Recording 18 Oct 2020 at 19:46:32" descr="Audio Recording 18 Oct 2020 at 19:46:32">
            <a:hlinkClick r:id="" action="ppaction://media"/>
            <a:extLst>
              <a:ext uri="{FF2B5EF4-FFF2-40B4-BE49-F238E27FC236}">
                <a16:creationId xmlns:a16="http://schemas.microsoft.com/office/drawing/2014/main" id="{A1A6C564-00CC-5D48-B607-CBADAD237B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13920" y="59762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3501"/>
      </p:ext>
    </p:extLst>
  </p:cSld>
  <p:clrMapOvr>
    <a:masterClrMapping/>
  </p:clrMapOvr>
  <p:transition spd="med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7C0901"/>
      </a:lt2>
      <a:accent1>
        <a:srgbClr val="DD3A1A"/>
      </a:accent1>
      <a:accent2>
        <a:srgbClr val="3C3C3C"/>
      </a:accent2>
      <a:accent3>
        <a:srgbClr val="FFFFFF"/>
      </a:accent3>
      <a:accent4>
        <a:srgbClr val="404040"/>
      </a:accent4>
      <a:accent5>
        <a:srgbClr val="EBAEAB"/>
      </a:accent5>
      <a:accent6>
        <a:srgbClr val="353535"/>
      </a:accent6>
      <a:hlink>
        <a:srgbClr val="A2230E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 levels for music 2009</Template>
  <TotalTime>1034</TotalTime>
  <Words>494</Words>
  <Application>Microsoft Office PowerPoint</Application>
  <PresentationFormat>On-screen Show (4:3)</PresentationFormat>
  <Paragraphs>67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Palatino Linotype</vt:lpstr>
      <vt:lpstr>Tahoma</vt:lpstr>
      <vt:lpstr>Times New Roman</vt:lpstr>
      <vt:lpstr>Verdana</vt:lpstr>
      <vt:lpstr>template</vt:lpstr>
      <vt:lpstr>Why take GCSE Music?</vt:lpstr>
      <vt:lpstr>PowerPoint Presentation</vt:lpstr>
      <vt:lpstr>GCSE Music - Edexcel </vt:lpstr>
      <vt:lpstr>How is the course split up?</vt:lpstr>
      <vt:lpstr>Performing 30% </vt:lpstr>
      <vt:lpstr>Solo Work </vt:lpstr>
      <vt:lpstr>Regular feedback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Events for the summer.</dc:title>
  <dc:creator>Stretford Grammar School</dc:creator>
  <cp:lastModifiedBy>Caroline Jesson</cp:lastModifiedBy>
  <cp:revision>59</cp:revision>
  <cp:lastPrinted>2015-02-26T17:20:46Z</cp:lastPrinted>
  <dcterms:created xsi:type="dcterms:W3CDTF">2011-02-08T18:18:05Z</dcterms:created>
  <dcterms:modified xsi:type="dcterms:W3CDTF">2020-10-31T11:34:00Z</dcterms:modified>
</cp:coreProperties>
</file>