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63" r:id="rId4"/>
    <p:sldId id="281" r:id="rId5"/>
    <p:sldId id="261" r:id="rId6"/>
    <p:sldId id="264" r:id="rId7"/>
    <p:sldId id="265" r:id="rId8"/>
    <p:sldId id="276" r:id="rId9"/>
    <p:sldId id="277" r:id="rId10"/>
    <p:sldId id="267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76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2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05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5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0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61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42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72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71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68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88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4BF61-A7E3-4DEB-BD4B-9F3666333450}" type="datetimeFigureOut">
              <a:rPr lang="en-GB" smtClean="0"/>
              <a:t>31/10/2020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9B277-D63C-4B9A-8996-65DF537F75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82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3603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112" y="1087034"/>
            <a:ext cx="656830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Rachel </a:t>
            </a:r>
            <a:r>
              <a:rPr lang="en-GB" b="1" dirty="0" err="1">
                <a:latin typeface="Century Gothic" panose="020B0502020202020204" pitchFamily="34" charset="0"/>
              </a:rPr>
              <a:t>Rickert</a:t>
            </a:r>
            <a:r>
              <a:rPr lang="en-GB" b="1" dirty="0">
                <a:latin typeface="Century Gothic" panose="020B0502020202020204" pitchFamily="34" charset="0"/>
              </a:rPr>
              <a:t> food project development artist worksheet</a:t>
            </a:r>
          </a:p>
        </p:txBody>
      </p:sp>
    </p:spTree>
    <p:extLst>
      <p:ext uri="{BB962C8B-B14F-4D97-AF65-F5344CB8AC3E}">
        <p14:creationId xmlns:p14="http://schemas.microsoft.com/office/powerpoint/2010/main" val="289745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1987" cy="456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0" y="3716473"/>
            <a:ext cx="4188702" cy="3141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22" y="-1"/>
            <a:ext cx="5436151" cy="4077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561" y="1073213"/>
            <a:ext cx="376204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Independent idea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6384" y="3205070"/>
            <a:ext cx="3617119" cy="271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3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55" t="1838" r="2315"/>
          <a:stretch/>
        </p:blipFill>
        <p:spPr>
          <a:xfrm>
            <a:off x="6744423" y="0"/>
            <a:ext cx="49598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67081" y="870178"/>
            <a:ext cx="6843224" cy="5132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4531" y="199699"/>
            <a:ext cx="574915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Large scale independent final piece ideas…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45" r="10333" b="1167"/>
          <a:stretch/>
        </p:blipFill>
        <p:spPr>
          <a:xfrm rot="10800000">
            <a:off x="2468879" y="-1"/>
            <a:ext cx="7120887" cy="6844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97867"/>
            <a:ext cx="12192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Example of AO4 outcome developed as a trip-</a:t>
            </a:r>
            <a:r>
              <a:rPr lang="en-GB" b="1" dirty="0" err="1">
                <a:latin typeface="Century Gothic" panose="020B0502020202020204" pitchFamily="34" charset="0"/>
              </a:rPr>
              <a:t>tych</a:t>
            </a:r>
            <a:r>
              <a:rPr lang="en-GB" b="1" dirty="0">
                <a:latin typeface="Century Gothic" panose="020B0502020202020204" pitchFamily="34" charset="0"/>
              </a:rPr>
              <a:t> (3 sections  in acrylic paint in response to the work of </a:t>
            </a:r>
            <a:r>
              <a:rPr lang="en-GB" b="1" dirty="0" err="1">
                <a:latin typeface="Century Gothic" panose="020B0502020202020204" pitchFamily="34" charset="0"/>
              </a:rPr>
              <a:t>Rickert</a:t>
            </a:r>
            <a:r>
              <a:rPr lang="en-GB" b="1" dirty="0">
                <a:latin typeface="Century Gothic" panose="020B0502020202020204" pitchFamily="34" charset="0"/>
              </a:rPr>
              <a:t> and Parr) </a:t>
            </a:r>
          </a:p>
        </p:txBody>
      </p:sp>
    </p:spTree>
    <p:extLst>
      <p:ext uri="{BB962C8B-B14F-4D97-AF65-F5344CB8AC3E}">
        <p14:creationId xmlns:p14="http://schemas.microsoft.com/office/powerpoint/2010/main" val="3615825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626473" y="-594"/>
            <a:ext cx="9144793" cy="68585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6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366" y="-12430"/>
            <a:ext cx="9165021" cy="6870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1" y="892724"/>
            <a:ext cx="633222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Paul Davis, exploring universal emotions and illustration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6193" y="4858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3603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34" y="241083"/>
            <a:ext cx="749321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Final piece, mock exam planning inspired by the artist Ed Fairburn</a:t>
            </a:r>
          </a:p>
        </p:txBody>
      </p:sp>
    </p:spTree>
    <p:extLst>
      <p:ext uri="{BB962C8B-B14F-4D97-AF65-F5344CB8AC3E}">
        <p14:creationId xmlns:p14="http://schemas.microsoft.com/office/powerpoint/2010/main" val="403821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76155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33" y="1302628"/>
            <a:ext cx="721994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Hannah Davies – understanding cold flesh colours in oil pastel</a:t>
            </a:r>
          </a:p>
        </p:txBody>
      </p:sp>
    </p:spTree>
    <p:extLst>
      <p:ext uri="{BB962C8B-B14F-4D97-AF65-F5344CB8AC3E}">
        <p14:creationId xmlns:p14="http://schemas.microsoft.com/office/powerpoint/2010/main" val="130447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70" t="3504" r="1088" b="3170"/>
          <a:stretch/>
        </p:blipFill>
        <p:spPr>
          <a:xfrm rot="10800000">
            <a:off x="1243125" y="0"/>
            <a:ext cx="9755196" cy="6960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257" y="1165993"/>
            <a:ext cx="376204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Independent idea development</a:t>
            </a:r>
          </a:p>
        </p:txBody>
      </p:sp>
    </p:spTree>
    <p:extLst>
      <p:ext uri="{BB962C8B-B14F-4D97-AF65-F5344CB8AC3E}">
        <p14:creationId xmlns:p14="http://schemas.microsoft.com/office/powerpoint/2010/main" val="9692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3603" y="-297"/>
            <a:ext cx="9144793" cy="685859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48" y="3959855"/>
            <a:ext cx="384690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2798379"/>
            <a:ext cx="5412828" cy="4059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897" y="656896"/>
            <a:ext cx="5255172" cy="3941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413" y="0"/>
            <a:ext cx="3731172" cy="2798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981" y="2947690"/>
            <a:ext cx="2904603" cy="3880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136" y="6114236"/>
            <a:ext cx="790968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Types of figure drawing to prepare for and A-Level or BTEC course</a:t>
            </a:r>
          </a:p>
        </p:txBody>
      </p:sp>
    </p:spTree>
    <p:extLst>
      <p:ext uri="{BB962C8B-B14F-4D97-AF65-F5344CB8AC3E}">
        <p14:creationId xmlns:p14="http://schemas.microsoft.com/office/powerpoint/2010/main" val="3607263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86</Words>
  <Application>Microsoft Office PowerPoint</Application>
  <PresentationFormat>Widescreen</PresentationFormat>
  <Paragraphs>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Caroline Jesson</cp:lastModifiedBy>
  <cp:revision>35</cp:revision>
  <dcterms:created xsi:type="dcterms:W3CDTF">2020-10-07T15:24:09Z</dcterms:created>
  <dcterms:modified xsi:type="dcterms:W3CDTF">2020-10-31T11:29:21Z</dcterms:modified>
</cp:coreProperties>
</file>